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3" r:id="rId2"/>
    <p:sldMasterId id="2147483675" r:id="rId3"/>
  </p:sldMasterIdLst>
  <p:handoutMasterIdLst>
    <p:handoutMasterId r:id="rId19"/>
  </p:handoutMasterIdLst>
  <p:sldIdLst>
    <p:sldId id="266" r:id="rId4"/>
    <p:sldId id="269" r:id="rId5"/>
    <p:sldId id="270" r:id="rId6"/>
    <p:sldId id="271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68" r:id="rId17"/>
    <p:sldId id="272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2B0B"/>
    <a:srgbClr val="E5E5E5"/>
    <a:srgbClr val="BB5D81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BE6E25-3649-4BD3-B03C-1A9E30F46F9B}" v="21" dt="2021-02-22T13:56:57.4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4604" autoAdjust="0"/>
  </p:normalViewPr>
  <p:slideViewPr>
    <p:cSldViewPr showGuides="1">
      <p:cViewPr varScale="1">
        <p:scale>
          <a:sx n="71" d="100"/>
          <a:sy n="71" d="100"/>
        </p:scale>
        <p:origin x="675" y="4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microsoft.com/office/2016/11/relationships/changesInfo" Target="changesInfos/changesInfo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lvia Antonioni" userId="4843635a0f4a3206" providerId="LiveId" clId="{06BE6E25-3649-4BD3-B03C-1A9E30F46F9B}"/>
    <pc:docChg chg="undo custSel addSld modSld">
      <pc:chgData name="Silvia Antonioni" userId="4843635a0f4a3206" providerId="LiveId" clId="{06BE6E25-3649-4BD3-B03C-1A9E30F46F9B}" dt="2021-02-22T13:57:34.387" v="1868" actId="115"/>
      <pc:docMkLst>
        <pc:docMk/>
      </pc:docMkLst>
      <pc:sldChg chg="modSp mod">
        <pc:chgData name="Silvia Antonioni" userId="4843635a0f4a3206" providerId="LiveId" clId="{06BE6E25-3649-4BD3-B03C-1A9E30F46F9B}" dt="2021-02-22T12:00:51.714" v="43" actId="20577"/>
        <pc:sldMkLst>
          <pc:docMk/>
          <pc:sldMk cId="1312730194" sldId="266"/>
        </pc:sldMkLst>
        <pc:spChg chg="mod">
          <ac:chgData name="Silvia Antonioni" userId="4843635a0f4a3206" providerId="LiveId" clId="{06BE6E25-3649-4BD3-B03C-1A9E30F46F9B}" dt="2021-02-22T12:00:48.681" v="42" actId="20577"/>
          <ac:spMkLst>
            <pc:docMk/>
            <pc:sldMk cId="1312730194" sldId="266"/>
            <ac:spMk id="10" creationId="{00000000-0000-0000-0000-000000000000}"/>
          </ac:spMkLst>
        </pc:spChg>
        <pc:spChg chg="mod">
          <ac:chgData name="Silvia Antonioni" userId="4843635a0f4a3206" providerId="LiveId" clId="{06BE6E25-3649-4BD3-B03C-1A9E30F46F9B}" dt="2021-02-22T12:00:51.714" v="43" actId="20577"/>
          <ac:spMkLst>
            <pc:docMk/>
            <pc:sldMk cId="1312730194" sldId="266"/>
            <ac:spMk id="11" creationId="{00000000-0000-0000-0000-000000000000}"/>
          </ac:spMkLst>
        </pc:spChg>
      </pc:sldChg>
      <pc:sldChg chg="modSp mod">
        <pc:chgData name="Silvia Antonioni" userId="4843635a0f4a3206" providerId="LiveId" clId="{06BE6E25-3649-4BD3-B03C-1A9E30F46F9B}" dt="2021-02-22T13:57:34.387" v="1868" actId="115"/>
        <pc:sldMkLst>
          <pc:docMk/>
          <pc:sldMk cId="559373590" sldId="268"/>
        </pc:sldMkLst>
        <pc:spChg chg="mod">
          <ac:chgData name="Silvia Antonioni" userId="4843635a0f4a3206" providerId="LiveId" clId="{06BE6E25-3649-4BD3-B03C-1A9E30F46F9B}" dt="2021-02-22T13:37:12.376" v="1463" actId="14100"/>
          <ac:spMkLst>
            <pc:docMk/>
            <pc:sldMk cId="559373590" sldId="268"/>
            <ac:spMk id="8" creationId="{00000000-0000-0000-0000-000000000000}"/>
          </ac:spMkLst>
        </pc:spChg>
        <pc:spChg chg="mod">
          <ac:chgData name="Silvia Antonioni" userId="4843635a0f4a3206" providerId="LiveId" clId="{06BE6E25-3649-4BD3-B03C-1A9E30F46F9B}" dt="2021-02-22T13:34:22.251" v="1241" actId="20577"/>
          <ac:spMkLst>
            <pc:docMk/>
            <pc:sldMk cId="559373590" sldId="268"/>
            <ac:spMk id="9" creationId="{00000000-0000-0000-0000-000000000000}"/>
          </ac:spMkLst>
        </pc:spChg>
        <pc:spChg chg="mod">
          <ac:chgData name="Silvia Antonioni" userId="4843635a0f4a3206" providerId="LiveId" clId="{06BE6E25-3649-4BD3-B03C-1A9E30F46F9B}" dt="2021-02-22T13:57:34.387" v="1868" actId="115"/>
          <ac:spMkLst>
            <pc:docMk/>
            <pc:sldMk cId="559373590" sldId="268"/>
            <ac:spMk id="10" creationId="{00000000-0000-0000-0000-000000000000}"/>
          </ac:spMkLst>
        </pc:spChg>
      </pc:sldChg>
      <pc:sldChg chg="modSp mod">
        <pc:chgData name="Silvia Antonioni" userId="4843635a0f4a3206" providerId="LiveId" clId="{06BE6E25-3649-4BD3-B03C-1A9E30F46F9B}" dt="2021-02-22T13:40:56.522" v="1497" actId="113"/>
        <pc:sldMkLst>
          <pc:docMk/>
          <pc:sldMk cId="2962244528" sldId="269"/>
        </pc:sldMkLst>
        <pc:spChg chg="mod">
          <ac:chgData name="Silvia Antonioni" userId="4843635a0f4a3206" providerId="LiveId" clId="{06BE6E25-3649-4BD3-B03C-1A9E30F46F9B}" dt="2021-02-22T12:01:09.537" v="45" actId="122"/>
          <ac:spMkLst>
            <pc:docMk/>
            <pc:sldMk cId="2962244528" sldId="269"/>
            <ac:spMk id="4" creationId="{00000000-0000-0000-0000-000000000000}"/>
          </ac:spMkLst>
        </pc:spChg>
        <pc:spChg chg="mod">
          <ac:chgData name="Silvia Antonioni" userId="4843635a0f4a3206" providerId="LiveId" clId="{06BE6E25-3649-4BD3-B03C-1A9E30F46F9B}" dt="2021-02-22T13:40:56.522" v="1497" actId="113"/>
          <ac:spMkLst>
            <pc:docMk/>
            <pc:sldMk cId="2962244528" sldId="269"/>
            <ac:spMk id="5" creationId="{00000000-0000-0000-0000-000000000000}"/>
          </ac:spMkLst>
        </pc:spChg>
      </pc:sldChg>
      <pc:sldChg chg="addSp modSp new mod">
        <pc:chgData name="Silvia Antonioni" userId="4843635a0f4a3206" providerId="LiveId" clId="{06BE6E25-3649-4BD3-B03C-1A9E30F46F9B}" dt="2021-02-22T13:44:58.338" v="1564" actId="20577"/>
        <pc:sldMkLst>
          <pc:docMk/>
          <pc:sldMk cId="2227991428" sldId="270"/>
        </pc:sldMkLst>
        <pc:spChg chg="mod">
          <ac:chgData name="Silvia Antonioni" userId="4843635a0f4a3206" providerId="LiveId" clId="{06BE6E25-3649-4BD3-B03C-1A9E30F46F9B}" dt="2021-02-22T12:02:13.917" v="50" actId="122"/>
          <ac:spMkLst>
            <pc:docMk/>
            <pc:sldMk cId="2227991428" sldId="270"/>
            <ac:spMk id="2" creationId="{C7D9B792-73A6-4A25-8B24-3189EB52C360}"/>
          </ac:spMkLst>
        </pc:spChg>
        <pc:spChg chg="mod">
          <ac:chgData name="Silvia Antonioni" userId="4843635a0f4a3206" providerId="LiveId" clId="{06BE6E25-3649-4BD3-B03C-1A9E30F46F9B}" dt="2021-02-22T13:44:58.338" v="1564" actId="20577"/>
          <ac:spMkLst>
            <pc:docMk/>
            <pc:sldMk cId="2227991428" sldId="270"/>
            <ac:spMk id="3" creationId="{2C3CC0EB-BC3E-4BA7-AD8A-DB57A7C3C887}"/>
          </ac:spMkLst>
        </pc:spChg>
        <pc:spChg chg="add mod">
          <ac:chgData name="Silvia Antonioni" userId="4843635a0f4a3206" providerId="LiveId" clId="{06BE6E25-3649-4BD3-B03C-1A9E30F46F9B}" dt="2021-02-22T13:42:21.001" v="1500" actId="14100"/>
          <ac:spMkLst>
            <pc:docMk/>
            <pc:sldMk cId="2227991428" sldId="270"/>
            <ac:spMk id="4" creationId="{D88B55E9-99E4-44D7-9A10-D05AB6A990E6}"/>
          </ac:spMkLst>
        </pc:spChg>
        <pc:spChg chg="add mod">
          <ac:chgData name="Silvia Antonioni" userId="4843635a0f4a3206" providerId="LiveId" clId="{06BE6E25-3649-4BD3-B03C-1A9E30F46F9B}" dt="2021-02-22T13:44:06.374" v="1516" actId="20577"/>
          <ac:spMkLst>
            <pc:docMk/>
            <pc:sldMk cId="2227991428" sldId="270"/>
            <ac:spMk id="5" creationId="{998CD47B-1B22-4690-AB3F-0487202BEA33}"/>
          </ac:spMkLst>
        </pc:spChg>
        <pc:spChg chg="add mod">
          <ac:chgData name="Silvia Antonioni" userId="4843635a0f4a3206" providerId="LiveId" clId="{06BE6E25-3649-4BD3-B03C-1A9E30F46F9B}" dt="2021-02-22T13:42:26.747" v="1501" actId="14100"/>
          <ac:spMkLst>
            <pc:docMk/>
            <pc:sldMk cId="2227991428" sldId="270"/>
            <ac:spMk id="6" creationId="{A8A4B040-1616-4A7E-85F0-F945912280A7}"/>
          </ac:spMkLst>
        </pc:spChg>
        <pc:spChg chg="add mod">
          <ac:chgData name="Silvia Antonioni" userId="4843635a0f4a3206" providerId="LiveId" clId="{06BE6E25-3649-4BD3-B03C-1A9E30F46F9B}" dt="2021-02-22T12:43:42.990" v="500" actId="692"/>
          <ac:spMkLst>
            <pc:docMk/>
            <pc:sldMk cId="2227991428" sldId="270"/>
            <ac:spMk id="7" creationId="{0AE35320-C90A-4CCF-9A8A-20B7C745C38B}"/>
          </ac:spMkLst>
        </pc:spChg>
      </pc:sldChg>
      <pc:sldChg chg="addSp delSp modSp new mod">
        <pc:chgData name="Silvia Antonioni" userId="4843635a0f4a3206" providerId="LiveId" clId="{06BE6E25-3649-4BD3-B03C-1A9E30F46F9B}" dt="2021-02-22T13:43:27.564" v="1509" actId="20577"/>
        <pc:sldMkLst>
          <pc:docMk/>
          <pc:sldMk cId="3493023279" sldId="271"/>
        </pc:sldMkLst>
        <pc:spChg chg="mod">
          <ac:chgData name="Silvia Antonioni" userId="4843635a0f4a3206" providerId="LiveId" clId="{06BE6E25-3649-4BD3-B03C-1A9E30F46F9B}" dt="2021-02-22T12:35:00.764" v="226" actId="122"/>
          <ac:spMkLst>
            <pc:docMk/>
            <pc:sldMk cId="3493023279" sldId="271"/>
            <ac:spMk id="2" creationId="{577B8B78-3B67-4669-8B00-570A4E020068}"/>
          </ac:spMkLst>
        </pc:spChg>
        <pc:spChg chg="add del mod">
          <ac:chgData name="Silvia Antonioni" userId="4843635a0f4a3206" providerId="LiveId" clId="{06BE6E25-3649-4BD3-B03C-1A9E30F46F9B}" dt="2021-02-22T13:43:27.564" v="1509" actId="20577"/>
          <ac:spMkLst>
            <pc:docMk/>
            <pc:sldMk cId="3493023279" sldId="271"/>
            <ac:spMk id="3" creationId="{4C18B358-F09B-49A7-A714-C8FBD1CFFAED}"/>
          </ac:spMkLst>
        </pc:spChg>
        <pc:spChg chg="add del mod">
          <ac:chgData name="Silvia Antonioni" userId="4843635a0f4a3206" providerId="LiveId" clId="{06BE6E25-3649-4BD3-B03C-1A9E30F46F9B}" dt="2021-02-22T12:35:18.103" v="230"/>
          <ac:spMkLst>
            <pc:docMk/>
            <pc:sldMk cId="3493023279" sldId="271"/>
            <ac:spMk id="5" creationId="{A6312C9C-E350-4198-BB65-5E5B7ECB6415}"/>
          </ac:spMkLst>
        </pc:spChg>
        <pc:spChg chg="add mod">
          <ac:chgData name="Silvia Antonioni" userId="4843635a0f4a3206" providerId="LiveId" clId="{06BE6E25-3649-4BD3-B03C-1A9E30F46F9B}" dt="2021-02-22T13:43:20.950" v="1504" actId="1076"/>
          <ac:spMkLst>
            <pc:docMk/>
            <pc:sldMk cId="3493023279" sldId="271"/>
            <ac:spMk id="6" creationId="{19A48279-8DE1-4ABC-A98A-F68A2ACAA1E0}"/>
          </ac:spMkLst>
        </pc:spChg>
        <pc:picChg chg="add del">
          <ac:chgData name="Silvia Antonioni" userId="4843635a0f4a3206" providerId="LiveId" clId="{06BE6E25-3649-4BD3-B03C-1A9E30F46F9B}" dt="2021-02-22T12:35:12.678" v="228"/>
          <ac:picMkLst>
            <pc:docMk/>
            <pc:sldMk cId="3493023279" sldId="271"/>
            <ac:picMk id="4" creationId="{C3DE3DF5-7008-4BF6-94CD-9EF85A1C6DBD}"/>
          </ac:picMkLst>
        </pc:picChg>
      </pc:sldChg>
      <pc:sldChg chg="new">
        <pc:chgData name="Silvia Antonioni" userId="4843635a0f4a3206" providerId="LiveId" clId="{06BE6E25-3649-4BD3-B03C-1A9E30F46F9B}" dt="2021-02-22T12:41:09.138" v="481" actId="680"/>
        <pc:sldMkLst>
          <pc:docMk/>
          <pc:sldMk cId="1925220575" sldId="272"/>
        </pc:sldMkLst>
      </pc:sldChg>
      <pc:sldChg chg="addSp delSp modSp new mod">
        <pc:chgData name="Silvia Antonioni" userId="4843635a0f4a3206" providerId="LiveId" clId="{06BE6E25-3649-4BD3-B03C-1A9E30F46F9B}" dt="2021-02-22T13:47:24.709" v="1576" actId="14100"/>
        <pc:sldMkLst>
          <pc:docMk/>
          <pc:sldMk cId="3803218894" sldId="273"/>
        </pc:sldMkLst>
        <pc:spChg chg="mod">
          <ac:chgData name="Silvia Antonioni" userId="4843635a0f4a3206" providerId="LiveId" clId="{06BE6E25-3649-4BD3-B03C-1A9E30F46F9B}" dt="2021-02-22T13:01:12.813" v="553" actId="20577"/>
          <ac:spMkLst>
            <pc:docMk/>
            <pc:sldMk cId="3803218894" sldId="273"/>
            <ac:spMk id="2" creationId="{D0B8BF1B-C8C2-44C0-B20B-491959E2E923}"/>
          </ac:spMkLst>
        </pc:spChg>
        <pc:spChg chg="mod">
          <ac:chgData name="Silvia Antonioni" userId="4843635a0f4a3206" providerId="LiveId" clId="{06BE6E25-3649-4BD3-B03C-1A9E30F46F9B}" dt="2021-02-22T12:55:03.153" v="527" actId="14100"/>
          <ac:spMkLst>
            <pc:docMk/>
            <pc:sldMk cId="3803218894" sldId="273"/>
            <ac:spMk id="3" creationId="{EC7C179A-A12A-4DAA-A56A-B03B8995494D}"/>
          </ac:spMkLst>
        </pc:spChg>
        <pc:graphicFrameChg chg="add del mod modGraphic">
          <ac:chgData name="Silvia Antonioni" userId="4843635a0f4a3206" providerId="LiveId" clId="{06BE6E25-3649-4BD3-B03C-1A9E30F46F9B}" dt="2021-02-22T12:54:27.622" v="521" actId="478"/>
          <ac:graphicFrameMkLst>
            <pc:docMk/>
            <pc:sldMk cId="3803218894" sldId="273"/>
            <ac:graphicFrameMk id="4" creationId="{ADE3B37C-DDDD-4072-AF37-CD3D660D83E3}"/>
          </ac:graphicFrameMkLst>
        </pc:graphicFrameChg>
        <pc:graphicFrameChg chg="add del mod">
          <ac:chgData name="Silvia Antonioni" userId="4843635a0f4a3206" providerId="LiveId" clId="{06BE6E25-3649-4BD3-B03C-1A9E30F46F9B}" dt="2021-02-22T12:54:44.872" v="523"/>
          <ac:graphicFrameMkLst>
            <pc:docMk/>
            <pc:sldMk cId="3803218894" sldId="273"/>
            <ac:graphicFrameMk id="5" creationId="{1B3E588F-9BB4-4959-876C-D85B097ACA30}"/>
          </ac:graphicFrameMkLst>
        </pc:graphicFrameChg>
        <pc:graphicFrameChg chg="add mod modGraphic">
          <ac:chgData name="Silvia Antonioni" userId="4843635a0f4a3206" providerId="LiveId" clId="{06BE6E25-3649-4BD3-B03C-1A9E30F46F9B}" dt="2021-02-22T13:47:24.709" v="1576" actId="14100"/>
          <ac:graphicFrameMkLst>
            <pc:docMk/>
            <pc:sldMk cId="3803218894" sldId="273"/>
            <ac:graphicFrameMk id="6" creationId="{AC6220C0-065D-41D1-96CB-F6A3D0EA6974}"/>
          </ac:graphicFrameMkLst>
        </pc:graphicFrameChg>
      </pc:sldChg>
      <pc:sldChg chg="addSp modSp new mod">
        <pc:chgData name="Silvia Antonioni" userId="4843635a0f4a3206" providerId="LiveId" clId="{06BE6E25-3649-4BD3-B03C-1A9E30F46F9B}" dt="2021-02-22T13:47:35.863" v="1578" actId="14100"/>
        <pc:sldMkLst>
          <pc:docMk/>
          <pc:sldMk cId="21017593" sldId="274"/>
        </pc:sldMkLst>
        <pc:spChg chg="mod">
          <ac:chgData name="Silvia Antonioni" userId="4843635a0f4a3206" providerId="LiveId" clId="{06BE6E25-3649-4BD3-B03C-1A9E30F46F9B}" dt="2021-02-22T13:01:18.064" v="557" actId="20577"/>
          <ac:spMkLst>
            <pc:docMk/>
            <pc:sldMk cId="21017593" sldId="274"/>
            <ac:spMk id="2" creationId="{395CC9FD-31D2-484A-982E-3E7A3000F7EA}"/>
          </ac:spMkLst>
        </pc:spChg>
        <pc:graphicFrameChg chg="add mod modGraphic">
          <ac:chgData name="Silvia Antonioni" userId="4843635a0f4a3206" providerId="LiveId" clId="{06BE6E25-3649-4BD3-B03C-1A9E30F46F9B}" dt="2021-02-22T13:47:35.863" v="1578" actId="14100"/>
          <ac:graphicFrameMkLst>
            <pc:docMk/>
            <pc:sldMk cId="21017593" sldId="274"/>
            <ac:graphicFrameMk id="4" creationId="{9CFF1B0F-DAE4-4EDF-833A-6BB85981CA64}"/>
          </ac:graphicFrameMkLst>
        </pc:graphicFrameChg>
      </pc:sldChg>
      <pc:sldChg chg="addSp modSp new mod">
        <pc:chgData name="Silvia Antonioni" userId="4843635a0f4a3206" providerId="LiveId" clId="{06BE6E25-3649-4BD3-B03C-1A9E30F46F9B}" dt="2021-02-22T13:48:03.319" v="1580" actId="14100"/>
        <pc:sldMkLst>
          <pc:docMk/>
          <pc:sldMk cId="148354017" sldId="275"/>
        </pc:sldMkLst>
        <pc:spChg chg="mod">
          <ac:chgData name="Silvia Antonioni" userId="4843635a0f4a3206" providerId="LiveId" clId="{06BE6E25-3649-4BD3-B03C-1A9E30F46F9B}" dt="2021-02-22T13:01:08.977" v="550" actId="122"/>
          <ac:spMkLst>
            <pc:docMk/>
            <pc:sldMk cId="148354017" sldId="275"/>
            <ac:spMk id="2" creationId="{1BBAA619-810F-4254-B4D5-AF68160E02FF}"/>
          </ac:spMkLst>
        </pc:spChg>
        <pc:graphicFrameChg chg="add mod modGraphic">
          <ac:chgData name="Silvia Antonioni" userId="4843635a0f4a3206" providerId="LiveId" clId="{06BE6E25-3649-4BD3-B03C-1A9E30F46F9B}" dt="2021-02-22T13:48:03.319" v="1580" actId="14100"/>
          <ac:graphicFrameMkLst>
            <pc:docMk/>
            <pc:sldMk cId="148354017" sldId="275"/>
            <ac:graphicFrameMk id="4" creationId="{57248269-8C83-4B42-9E69-7FCB86EC92E2}"/>
          </ac:graphicFrameMkLst>
        </pc:graphicFrameChg>
      </pc:sldChg>
      <pc:sldChg chg="modSp new mod">
        <pc:chgData name="Silvia Antonioni" userId="4843635a0f4a3206" providerId="LiveId" clId="{06BE6E25-3649-4BD3-B03C-1A9E30F46F9B}" dt="2021-02-22T13:48:52.349" v="1586" actId="115"/>
        <pc:sldMkLst>
          <pc:docMk/>
          <pc:sldMk cId="1797814619" sldId="276"/>
        </pc:sldMkLst>
        <pc:spChg chg="mod">
          <ac:chgData name="Silvia Antonioni" userId="4843635a0f4a3206" providerId="LiveId" clId="{06BE6E25-3649-4BD3-B03C-1A9E30F46F9B}" dt="2021-02-22T13:10:15.171" v="583" actId="122"/>
          <ac:spMkLst>
            <pc:docMk/>
            <pc:sldMk cId="1797814619" sldId="276"/>
            <ac:spMk id="2" creationId="{78CD225C-DFA5-4813-B349-4F0A7167C020}"/>
          </ac:spMkLst>
        </pc:spChg>
        <pc:spChg chg="mod">
          <ac:chgData name="Silvia Antonioni" userId="4843635a0f4a3206" providerId="LiveId" clId="{06BE6E25-3649-4BD3-B03C-1A9E30F46F9B}" dt="2021-02-22T13:48:52.349" v="1586" actId="115"/>
          <ac:spMkLst>
            <pc:docMk/>
            <pc:sldMk cId="1797814619" sldId="276"/>
            <ac:spMk id="3" creationId="{F472D802-CFEF-4C57-9CF5-8A25DA53045E}"/>
          </ac:spMkLst>
        </pc:spChg>
      </pc:sldChg>
      <pc:sldChg chg="modSp new mod">
        <pc:chgData name="Silvia Antonioni" userId="4843635a0f4a3206" providerId="LiveId" clId="{06BE6E25-3649-4BD3-B03C-1A9E30F46F9B}" dt="2021-02-22T13:49:17.661" v="1593" actId="20577"/>
        <pc:sldMkLst>
          <pc:docMk/>
          <pc:sldMk cId="3156193676" sldId="277"/>
        </pc:sldMkLst>
        <pc:spChg chg="mod">
          <ac:chgData name="Silvia Antonioni" userId="4843635a0f4a3206" providerId="LiveId" clId="{06BE6E25-3649-4BD3-B03C-1A9E30F46F9B}" dt="2021-02-22T13:12:19.964" v="680" actId="122"/>
          <ac:spMkLst>
            <pc:docMk/>
            <pc:sldMk cId="3156193676" sldId="277"/>
            <ac:spMk id="2" creationId="{1F6678DE-8B7E-4407-8067-5FF22473EF36}"/>
          </ac:spMkLst>
        </pc:spChg>
        <pc:spChg chg="mod">
          <ac:chgData name="Silvia Antonioni" userId="4843635a0f4a3206" providerId="LiveId" clId="{06BE6E25-3649-4BD3-B03C-1A9E30F46F9B}" dt="2021-02-22T13:49:17.661" v="1593" actId="20577"/>
          <ac:spMkLst>
            <pc:docMk/>
            <pc:sldMk cId="3156193676" sldId="277"/>
            <ac:spMk id="3" creationId="{BDD02CEE-2A7B-4EB5-8583-AED2EBD7EC78}"/>
          </ac:spMkLst>
        </pc:spChg>
      </pc:sldChg>
      <pc:sldChg chg="modSp new mod">
        <pc:chgData name="Silvia Antonioni" userId="4843635a0f4a3206" providerId="LiveId" clId="{06BE6E25-3649-4BD3-B03C-1A9E30F46F9B}" dt="2021-02-22T13:51:34.452" v="1615" actId="113"/>
        <pc:sldMkLst>
          <pc:docMk/>
          <pc:sldMk cId="2506500712" sldId="278"/>
        </pc:sldMkLst>
        <pc:spChg chg="mod">
          <ac:chgData name="Silvia Antonioni" userId="4843635a0f4a3206" providerId="LiveId" clId="{06BE6E25-3649-4BD3-B03C-1A9E30F46F9B}" dt="2021-02-22T13:19:32.289" v="766" actId="122"/>
          <ac:spMkLst>
            <pc:docMk/>
            <pc:sldMk cId="2506500712" sldId="278"/>
            <ac:spMk id="2" creationId="{C078BC31-695D-4243-8CAB-9AF780201FEB}"/>
          </ac:spMkLst>
        </pc:spChg>
        <pc:spChg chg="mod">
          <ac:chgData name="Silvia Antonioni" userId="4843635a0f4a3206" providerId="LiveId" clId="{06BE6E25-3649-4BD3-B03C-1A9E30F46F9B}" dt="2021-02-22T13:51:34.452" v="1615" actId="113"/>
          <ac:spMkLst>
            <pc:docMk/>
            <pc:sldMk cId="2506500712" sldId="278"/>
            <ac:spMk id="3" creationId="{8FAFDF09-C669-44DC-A819-D7A667D88DEB}"/>
          </ac:spMkLst>
        </pc:spChg>
      </pc:sldChg>
      <pc:sldChg chg="modSp new mod">
        <pc:chgData name="Silvia Antonioni" userId="4843635a0f4a3206" providerId="LiveId" clId="{06BE6E25-3649-4BD3-B03C-1A9E30F46F9B}" dt="2021-02-22T13:51:55.638" v="1620" actId="20577"/>
        <pc:sldMkLst>
          <pc:docMk/>
          <pc:sldMk cId="544982635" sldId="279"/>
        </pc:sldMkLst>
        <pc:spChg chg="mod">
          <ac:chgData name="Silvia Antonioni" userId="4843635a0f4a3206" providerId="LiveId" clId="{06BE6E25-3649-4BD3-B03C-1A9E30F46F9B}" dt="2021-02-22T13:20:48.595" v="774" actId="122"/>
          <ac:spMkLst>
            <pc:docMk/>
            <pc:sldMk cId="544982635" sldId="279"/>
            <ac:spMk id="2" creationId="{96F9DCBD-853A-4301-B775-126B404B05AD}"/>
          </ac:spMkLst>
        </pc:spChg>
        <pc:spChg chg="mod">
          <ac:chgData name="Silvia Antonioni" userId="4843635a0f4a3206" providerId="LiveId" clId="{06BE6E25-3649-4BD3-B03C-1A9E30F46F9B}" dt="2021-02-22T13:51:55.638" v="1620" actId="20577"/>
          <ac:spMkLst>
            <pc:docMk/>
            <pc:sldMk cId="544982635" sldId="279"/>
            <ac:spMk id="3" creationId="{66BE8E6B-CB10-4154-BF42-8D214A27AB28}"/>
          </ac:spMkLst>
        </pc:spChg>
      </pc:sldChg>
      <pc:sldChg chg="modSp new mod">
        <pc:chgData name="Silvia Antonioni" userId="4843635a0f4a3206" providerId="LiveId" clId="{06BE6E25-3649-4BD3-B03C-1A9E30F46F9B}" dt="2021-02-22T13:53:08.790" v="1641" actId="20577"/>
        <pc:sldMkLst>
          <pc:docMk/>
          <pc:sldMk cId="4020634907" sldId="280"/>
        </pc:sldMkLst>
        <pc:spChg chg="mod">
          <ac:chgData name="Silvia Antonioni" userId="4843635a0f4a3206" providerId="LiveId" clId="{06BE6E25-3649-4BD3-B03C-1A9E30F46F9B}" dt="2021-02-22T13:30:37.183" v="1119"/>
          <ac:spMkLst>
            <pc:docMk/>
            <pc:sldMk cId="4020634907" sldId="280"/>
            <ac:spMk id="2" creationId="{1CDA1316-6182-498B-9422-0B08EB7D57CB}"/>
          </ac:spMkLst>
        </pc:spChg>
        <pc:spChg chg="mod">
          <ac:chgData name="Silvia Antonioni" userId="4843635a0f4a3206" providerId="LiveId" clId="{06BE6E25-3649-4BD3-B03C-1A9E30F46F9B}" dt="2021-02-22T13:53:08.790" v="1641" actId="20577"/>
          <ac:spMkLst>
            <pc:docMk/>
            <pc:sldMk cId="4020634907" sldId="280"/>
            <ac:spMk id="3" creationId="{6CAEF242-A5E5-45A7-81C8-644BD0EDC9EE}"/>
          </ac:spMkLst>
        </pc:spChg>
      </pc:sldChg>
      <pc:sldChg chg="modSp new mod">
        <pc:chgData name="Silvia Antonioni" userId="4843635a0f4a3206" providerId="LiveId" clId="{06BE6E25-3649-4BD3-B03C-1A9E30F46F9B}" dt="2021-02-22T13:57:11.966" v="1864" actId="113"/>
        <pc:sldMkLst>
          <pc:docMk/>
          <pc:sldMk cId="2506362639" sldId="281"/>
        </pc:sldMkLst>
        <pc:spChg chg="mod">
          <ac:chgData name="Silvia Antonioni" userId="4843635a0f4a3206" providerId="LiveId" clId="{06BE6E25-3649-4BD3-B03C-1A9E30F46F9B}" dt="2021-02-22T13:31:42.049" v="1173" actId="122"/>
          <ac:spMkLst>
            <pc:docMk/>
            <pc:sldMk cId="2506362639" sldId="281"/>
            <ac:spMk id="2" creationId="{C409A150-888D-4B47-B79A-255CCAC81E7B}"/>
          </ac:spMkLst>
        </pc:spChg>
        <pc:spChg chg="mod">
          <ac:chgData name="Silvia Antonioni" userId="4843635a0f4a3206" providerId="LiveId" clId="{06BE6E25-3649-4BD3-B03C-1A9E30F46F9B}" dt="2021-02-22T13:57:11.966" v="1864" actId="113"/>
          <ac:spMkLst>
            <pc:docMk/>
            <pc:sldMk cId="2506362639" sldId="281"/>
            <ac:spMk id="3" creationId="{1591FED7-0D93-47C6-8F7E-A6CF10C4683F}"/>
          </ac:spMkLst>
        </pc:spChg>
      </pc:sldChg>
    </pc:docChg>
  </pc:docChgLst>
  <pc:docChgLst>
    <pc:chgData name="Silvia Antonioni" userId="202b3fa4-f3b6-488c-93d5-16cdfd45f610" providerId="ADAL" clId="{B6B31871-2785-4F4B-AE97-728DECFE8322}"/>
    <pc:docChg chg="modSld">
      <pc:chgData name="Silvia Antonioni" userId="202b3fa4-f3b6-488c-93d5-16cdfd45f610" providerId="ADAL" clId="{B6B31871-2785-4F4B-AE97-728DECFE8322}" dt="2021-02-22T14:58:31.476" v="1" actId="20577"/>
      <pc:docMkLst>
        <pc:docMk/>
      </pc:docMkLst>
      <pc:sldChg chg="modSp mod">
        <pc:chgData name="Silvia Antonioni" userId="202b3fa4-f3b6-488c-93d5-16cdfd45f610" providerId="ADAL" clId="{B6B31871-2785-4F4B-AE97-728DECFE8322}" dt="2021-02-22T14:58:31.476" v="1" actId="20577"/>
        <pc:sldMkLst>
          <pc:docMk/>
          <pc:sldMk cId="1312730194" sldId="266"/>
        </pc:sldMkLst>
        <pc:spChg chg="mod">
          <ac:chgData name="Silvia Antonioni" userId="202b3fa4-f3b6-488c-93d5-16cdfd45f610" providerId="ADAL" clId="{B6B31871-2785-4F4B-AE97-728DECFE8322}" dt="2021-02-22T14:58:31.476" v="1" actId="20577"/>
          <ac:spMkLst>
            <pc:docMk/>
            <pc:sldMk cId="1312730194" sldId="26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97008-5A80-491E-BE13-934481939984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3CF82-CBDD-42C1-9B63-A5CC225C7A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523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350" y="4945790"/>
            <a:ext cx="2265787" cy="1723570"/>
          </a:xfrm>
          <a:prstGeom prst="rect">
            <a:avLst/>
          </a:prstGeom>
        </p:spPr>
      </p:pic>
      <p:sp>
        <p:nvSpPr>
          <p:cNvPr id="14" name="Segnaposto testo 12"/>
          <p:cNvSpPr>
            <a:spLocks noGrp="1"/>
          </p:cNvSpPr>
          <p:nvPr>
            <p:ph type="body" sz="quarter" idx="10" hasCustomPrompt="1"/>
          </p:nvPr>
        </p:nvSpPr>
        <p:spPr>
          <a:xfrm>
            <a:off x="4788025" y="1628279"/>
            <a:ext cx="4104455" cy="936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solidFill>
                  <a:srgbClr val="BD2B0B"/>
                </a:solidFill>
              </a:defRPr>
            </a:lvl1pPr>
          </a:lstStyle>
          <a:p>
            <a:pPr lvl="0"/>
            <a:r>
              <a:rPr lang="it-IT" dirty="0"/>
              <a:t>Titolo della presentazione anche su due righe</a:t>
            </a:r>
          </a:p>
        </p:txBody>
      </p:sp>
      <p:sp>
        <p:nvSpPr>
          <p:cNvPr id="17" name="Segnaposto testo 15"/>
          <p:cNvSpPr>
            <a:spLocks noGrp="1"/>
          </p:cNvSpPr>
          <p:nvPr>
            <p:ph type="body" sz="quarter" idx="11" hasCustomPrompt="1"/>
          </p:nvPr>
        </p:nvSpPr>
        <p:spPr>
          <a:xfrm>
            <a:off x="4788024" y="3356347"/>
            <a:ext cx="4104456" cy="720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aseline="0"/>
            </a:lvl1pPr>
          </a:lstStyle>
          <a:p>
            <a:pPr lvl="0"/>
            <a:r>
              <a:rPr lang="it-IT" dirty="0"/>
              <a:t>Eventuale sottotitolo presentazione</a:t>
            </a:r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39552" y="620689"/>
            <a:ext cx="8280598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0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39552" y="1556891"/>
            <a:ext cx="8280598" cy="4320381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 baseline="0">
                <a:latin typeface="+mn-lt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107075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2492896"/>
            <a:ext cx="8280921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2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Titolo uno</a:t>
            </a:r>
          </a:p>
        </p:txBody>
      </p:sp>
      <p:sp>
        <p:nvSpPr>
          <p:cNvPr id="6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3212976"/>
            <a:ext cx="8280921" cy="864095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Titolo due anche eventualmente su più</a:t>
            </a:r>
          </a:p>
          <a:p>
            <a:pPr lvl="0"/>
            <a:r>
              <a:rPr lang="it-IT" dirty="0"/>
              <a:t>righe: riga 2, riga3, riga 4, </a:t>
            </a:r>
            <a:r>
              <a:rPr lang="it-IT" dirty="0" err="1"/>
              <a:t>ecc</a:t>
            </a:r>
            <a:endParaRPr lang="it-IT" dirty="0"/>
          </a:p>
        </p:txBody>
      </p:sp>
      <p:sp>
        <p:nvSpPr>
          <p:cNvPr id="7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3" y="4509120"/>
            <a:ext cx="8280922" cy="108012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Altro eventuale testo disposto su una o su più righe</a:t>
            </a:r>
          </a:p>
        </p:txBody>
      </p:sp>
    </p:spTree>
    <p:extLst>
      <p:ext uri="{BB962C8B-B14F-4D97-AF65-F5344CB8AC3E}">
        <p14:creationId xmlns:p14="http://schemas.microsoft.com/office/powerpoint/2010/main" val="487254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" r="53343"/>
          <a:stretch/>
        </p:blipFill>
        <p:spPr>
          <a:xfrm>
            <a:off x="-36512" y="836712"/>
            <a:ext cx="4608512" cy="602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00477" y="5933690"/>
            <a:ext cx="1308027" cy="87968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012"/>
          <a:stretch/>
        </p:blipFill>
        <p:spPr>
          <a:xfrm rot="5400000" flipV="1">
            <a:off x="-3420887" y="3284984"/>
            <a:ext cx="6912770" cy="288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085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 userDrawn="1"/>
        </p:nvSpPr>
        <p:spPr>
          <a:xfrm>
            <a:off x="2651786" y="6453336"/>
            <a:ext cx="38404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0" dirty="0">
                <a:solidFill>
                  <a:schemeClr val="tx1"/>
                </a:solidFill>
              </a:rPr>
              <a:t>www.unibo.it</a:t>
            </a:r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113" y="26392"/>
            <a:ext cx="2253774" cy="1714432"/>
          </a:xfrm>
          <a:prstGeom prst="rect">
            <a:avLst/>
          </a:prstGeom>
        </p:spPr>
      </p:pic>
      <p:sp>
        <p:nvSpPr>
          <p:cNvPr id="10" name="Rettangolo 9"/>
          <p:cNvSpPr/>
          <p:nvPr userDrawn="1"/>
        </p:nvSpPr>
        <p:spPr>
          <a:xfrm>
            <a:off x="0" y="2492896"/>
            <a:ext cx="9144000" cy="1656184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1616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bo.it/it/internazionale/studiare-all-estero/erasmus" TargetMode="External"/><Relationship Id="rId2" Type="http://schemas.openxmlformats.org/officeDocument/2006/relationships/hyperlink" Target="https://corsi.unibo.it/laurea/ServizioSociale/aule-laboratori-bibliotech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orsi.unibo.it/laurea/ServizioSociale/come-assolvere-ofa" TargetMode="External"/><Relationship Id="rId2" Type="http://schemas.openxmlformats.org/officeDocument/2006/relationships/hyperlink" Target="https://www.unibo.it/it/didattica/iscrizioni-trasferimenti-e-laurea/test-online-cisia-tolc/Test-Online-Cisia-TOLC-informazioni-general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rsi.unibo.it/laurea/ServizioSociale/iscriversi-al-corso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maurizio.bergamaschi@unibo.it" TargetMode="External"/><Relationship Id="rId2" Type="http://schemas.openxmlformats.org/officeDocument/2006/relationships/hyperlink" Target="https://corsi.unibo.it/laurea/ServizioSociale/index.html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testo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Corso di Laurea Triennale in Servizio Sociale (L 39)</a:t>
            </a:r>
          </a:p>
        </p:txBody>
      </p:sp>
      <p:sp>
        <p:nvSpPr>
          <p:cNvPr id="11" name="Segnaposto testo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 err="1"/>
              <a:t>a.a</a:t>
            </a:r>
            <a:r>
              <a:rPr lang="it-IT" dirty="0"/>
              <a:t>. 2021-22</a:t>
            </a:r>
          </a:p>
        </p:txBody>
      </p:sp>
    </p:spTree>
    <p:extLst>
      <p:ext uri="{BB962C8B-B14F-4D97-AF65-F5344CB8AC3E}">
        <p14:creationId xmlns:p14="http://schemas.microsoft.com/office/powerpoint/2010/main" val="1312730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C078BC31-695D-4243-8CAB-9AF780201F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PROSPETTIVE E SBOCCHI OCCUPAZIONALI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FAFDF09-C669-44DC-A819-D7A667D88DE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it-IT" b="1" dirty="0"/>
              <a:t>Funzioni in un contesto di lavoro:</a:t>
            </a:r>
          </a:p>
          <a:p>
            <a:pPr algn="ctr"/>
            <a:endParaRPr lang="it-IT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/>
              <a:t>identifica gli strumenti</a:t>
            </a:r>
            <a:r>
              <a:rPr lang="it-IT" dirty="0"/>
              <a:t> più adatti al singolo caso e disponibili sul territorio;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/>
              <a:t>stabilisce il contatto </a:t>
            </a:r>
            <a:r>
              <a:rPr lang="it-IT" dirty="0"/>
              <a:t>tra i servizi territoriali competenti ed il soggetto;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/>
              <a:t>segnala</a:t>
            </a:r>
            <a:r>
              <a:rPr lang="it-IT" dirty="0"/>
              <a:t> </a:t>
            </a:r>
            <a:r>
              <a:rPr lang="it-IT" b="1" dirty="0"/>
              <a:t>alle autorità </a:t>
            </a:r>
            <a:r>
              <a:rPr lang="it-IT" dirty="0"/>
              <a:t>giudiziarie i casi che necessitano del loro intervento  (abbandoni, abusi, ecc.);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/>
              <a:t>coordina</a:t>
            </a:r>
            <a:r>
              <a:rPr lang="it-IT" dirty="0"/>
              <a:t> </a:t>
            </a:r>
            <a:r>
              <a:rPr lang="it-IT" b="1" dirty="0"/>
              <a:t>le attività </a:t>
            </a:r>
            <a:r>
              <a:rPr lang="it-IT" dirty="0"/>
              <a:t>svolte dalle strutture competenti;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definisce i percorsi da seguire con le persone in stato di bisogno, elaborandoli anche all'interno di équipe multidisciplinari;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/>
              <a:t>collabora</a:t>
            </a:r>
            <a:r>
              <a:rPr lang="it-IT" dirty="0"/>
              <a:t> </a:t>
            </a:r>
            <a:r>
              <a:rPr lang="it-IT" b="1" dirty="0"/>
              <a:t>con l'autorità </a:t>
            </a:r>
            <a:r>
              <a:rPr lang="it-IT" dirty="0"/>
              <a:t>giudiziaria, in particolare nelle pratiche di affido e di adozione di minori, negli affidamenti al servizio sociale, nelle misure in  alternativa alla pena carceraria.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06500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96F9DCBD-853A-4301-B775-126B404B05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PROSPETTIVE E SBOCCHI OCCUPAZIONALI</a:t>
            </a:r>
          </a:p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6BE8E6B-CB10-4154-BF42-8D214A27AB2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1520" y="1243512"/>
            <a:ext cx="8280598" cy="432038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ricopre compiti di </a:t>
            </a:r>
            <a:r>
              <a:rPr lang="it-IT" b="1" dirty="0"/>
              <a:t>consulenza</a:t>
            </a:r>
            <a:r>
              <a:rPr lang="it-IT" dirty="0"/>
              <a:t> presso i tribunali;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/>
              <a:t>analizza bisogni e risorse </a:t>
            </a:r>
            <a:r>
              <a:rPr lang="it-IT" dirty="0"/>
              <a:t>sociali presenti sul territorio;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/>
              <a:t>individua</a:t>
            </a:r>
            <a:r>
              <a:rPr lang="it-IT" dirty="0"/>
              <a:t> </a:t>
            </a:r>
            <a:r>
              <a:rPr lang="it-IT" b="1" dirty="0"/>
              <a:t>le risorse </a:t>
            </a:r>
            <a:r>
              <a:rPr lang="it-IT" dirty="0"/>
              <a:t>(personali dell'utente, dell'istituzione in cui  opera e della comunità locale) che possono essere utilizzate per attivare un percorso di assistenza rispetto alla domanda e/o al problema presentato;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/>
              <a:t>verifica</a:t>
            </a:r>
            <a:r>
              <a:rPr lang="it-IT" dirty="0"/>
              <a:t> periodicamente il piano assistenziale fino al raggiungimento degli obiettivi definiti.</a:t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4982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1CDA1316-6182-498B-9422-0B08EB7D57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ORGANIZZAZIONE DELLA DIDATTICA, INFRASTRUTTURE E SERVIZI</a:t>
            </a:r>
          </a:p>
          <a:p>
            <a:pPr algn="ctr"/>
            <a:endParaRPr lang="it-IT" dirty="0"/>
          </a:p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CAEF242-A5E5-45A7-81C8-644BD0EDC9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dirty="0"/>
              <a:t>Periodi di lezione separati dai periodi di esame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dirty="0"/>
              <a:t>Prove intermedie per i frequentanti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dirty="0"/>
              <a:t>Laboratori e tirocini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dirty="0"/>
              <a:t>Tutor per gli insegnamenti obbligatori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dirty="0"/>
              <a:t> Orario delle lezioni organizzato per lasciare spazio allo studio individuale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dirty="0"/>
              <a:t>Aule, biblioteche, sale computer, </a:t>
            </a:r>
            <a:r>
              <a:rPr lang="it-IT" dirty="0" err="1"/>
              <a:t>wifi</a:t>
            </a:r>
            <a:r>
              <a:rPr lang="it-IT" dirty="0"/>
              <a:t>, laboratori informatici e multimediali</a:t>
            </a:r>
          </a:p>
          <a:p>
            <a:r>
              <a:rPr lang="it-IT" dirty="0">
                <a:hlinkClick r:id="rId2"/>
              </a:rPr>
              <a:t>https://corsi.unibo.it/laurea/ServizioSociale/aule-laboratori-biblioteche</a:t>
            </a:r>
            <a:r>
              <a:rPr lang="it-IT" dirty="0"/>
              <a:t>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dirty="0"/>
              <a:t>Opportunità di scambi internazionali: studio delle lingue, borse per periodi all’estero (programma ERASMUS+ per mobilità studio o tirocinio)</a:t>
            </a:r>
          </a:p>
          <a:p>
            <a:r>
              <a:rPr lang="it-IT" dirty="0">
                <a:hlinkClick r:id="rId3"/>
              </a:rPr>
              <a:t>https://www.unibo.it/it/internazionale/studiare-all-estero/erasmus</a:t>
            </a:r>
            <a:r>
              <a:rPr lang="it-IT" dirty="0"/>
              <a:t>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dirty="0"/>
              <a:t>Procedure amministrative informatizzate disponibili online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0634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C409A150-888D-4B47-B79A-255CCAC81E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MODALITA’ DI ACCESSO AL CORSO</a:t>
            </a:r>
          </a:p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591FED7-0D93-47C6-8F7E-A6CF10C468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Il Corso SERVIZIO SOCIALE è a </a:t>
            </a:r>
            <a:r>
              <a:rPr lang="it-IT" u="sng" dirty="0"/>
              <a:t>numero programmato</a:t>
            </a:r>
            <a:r>
              <a:rPr lang="it-IT" dirty="0"/>
              <a:t>. </a:t>
            </a:r>
          </a:p>
          <a:p>
            <a:r>
              <a:rPr lang="it-IT" dirty="0"/>
              <a:t>Per iscriversi ad una delle 3 selezioni previste è necessario aver sostenuto il test </a:t>
            </a:r>
            <a:r>
              <a:rPr lang="it-IT" b="1" dirty="0"/>
              <a:t>TOLC-E</a:t>
            </a:r>
            <a:r>
              <a:rPr lang="it-IT" dirty="0"/>
              <a:t>. </a:t>
            </a:r>
          </a:p>
          <a:p>
            <a:r>
              <a:rPr lang="it-IT" dirty="0">
                <a:hlinkClick r:id="rId2"/>
              </a:rPr>
              <a:t>https://www.unibo.it/it/didattica/iscrizioni-trasferimenti-e-laurea/test-online-cisia-tolc/Test-Online-Cisia-TOLC-informazioni-generali</a:t>
            </a:r>
            <a:r>
              <a:rPr lang="it-IT" dirty="0"/>
              <a:t> .</a:t>
            </a:r>
          </a:p>
          <a:p>
            <a:r>
              <a:rPr lang="it-IT" dirty="0"/>
              <a:t>Il risultato del test colloca i candidati nella graduatoria utile per l’ammissione al corso. In base all’esito del test potranno essere assegnati specifici Obblighi Formativi Aggiuntivi, detti </a:t>
            </a:r>
            <a:r>
              <a:rPr lang="it-IT" b="1" dirty="0"/>
              <a:t>OFA</a:t>
            </a:r>
            <a:r>
              <a:rPr lang="it-IT" dirty="0"/>
              <a:t>: da assolvere durante il primo anno.</a:t>
            </a:r>
          </a:p>
          <a:p>
            <a:r>
              <a:rPr lang="it-IT" dirty="0">
                <a:hlinkClick r:id="rId3"/>
              </a:rPr>
              <a:t>https://corsi.unibo.it/laurea/ServizioSociale/come-assolvere-ofa</a:t>
            </a:r>
            <a:r>
              <a:rPr lang="it-IT" dirty="0"/>
              <a:t> </a:t>
            </a:r>
          </a:p>
          <a:p>
            <a:r>
              <a:rPr lang="it-IT" dirty="0"/>
              <a:t>Tutte le informazioni e le scadenze saranno indicate nel </a:t>
            </a:r>
            <a:r>
              <a:rPr lang="it-IT" b="1" dirty="0"/>
              <a:t>bando di ammissione </a:t>
            </a:r>
            <a:r>
              <a:rPr lang="it-IT" b="1" dirty="0" err="1"/>
              <a:t>a.a</a:t>
            </a:r>
            <a:r>
              <a:rPr lang="it-IT" b="1" dirty="0"/>
              <a:t> 2021- 22</a:t>
            </a:r>
            <a:r>
              <a:rPr lang="it-IT" dirty="0"/>
              <a:t> sul sito del Corso di studio: </a:t>
            </a:r>
            <a:r>
              <a:rPr lang="it-IT" dirty="0">
                <a:hlinkClick r:id="rId4"/>
              </a:rPr>
              <a:t>https://corsi.unibo.it/laurea/ServizioSociale/iscriversi-al-corso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06362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CORSO DI LAUREA IN SERVIZIO SOCIALE (L 39)</a:t>
            </a:r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Sito web del </a:t>
            </a:r>
            <a:r>
              <a:rPr lang="it-IT" dirty="0" err="1"/>
              <a:t>CdS</a:t>
            </a:r>
            <a:r>
              <a:rPr lang="it-IT" dirty="0"/>
              <a:t>:</a:t>
            </a:r>
          </a:p>
          <a:p>
            <a:r>
              <a:rPr lang="it-IT" dirty="0">
                <a:hlinkClick r:id="rId2"/>
              </a:rPr>
              <a:t>https://corsi.unibo.it/laurea/ServizioSociale/index.html</a:t>
            </a:r>
            <a:r>
              <a:rPr lang="it-IT" dirty="0"/>
              <a:t> 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/>
          </p:nvPr>
        </p:nvSpPr>
        <p:spPr>
          <a:xfrm>
            <a:off x="467543" y="4509120"/>
            <a:ext cx="8280922" cy="1512168"/>
          </a:xfrm>
        </p:spPr>
        <p:txBody>
          <a:bodyPr/>
          <a:lstStyle/>
          <a:p>
            <a:r>
              <a:rPr lang="it-IT" dirty="0"/>
              <a:t>CONTATTI UTILI</a:t>
            </a:r>
          </a:p>
          <a:p>
            <a:r>
              <a:rPr lang="it-IT" dirty="0"/>
              <a:t>Coordinatore </a:t>
            </a:r>
            <a:r>
              <a:rPr lang="it-IT" dirty="0" err="1"/>
              <a:t>CdS</a:t>
            </a:r>
            <a:r>
              <a:rPr lang="it-IT" dirty="0"/>
              <a:t> MAURIZIO BERGAMASCHI </a:t>
            </a:r>
          </a:p>
          <a:p>
            <a:r>
              <a:rPr lang="it-IT" dirty="0"/>
              <a:t>Manager didattico SILVIA ANTONIONI</a:t>
            </a:r>
          </a:p>
          <a:p>
            <a:r>
              <a:rPr lang="it-IT" dirty="0"/>
              <a:t>Tutor Cds CHIARA BRINI</a:t>
            </a:r>
          </a:p>
          <a:p>
            <a:r>
              <a:rPr lang="it-IT" b="1" dirty="0"/>
              <a:t>https://corsi.unibo.it/laurea/ServizioSociale/contatti </a:t>
            </a:r>
          </a:p>
          <a:p>
            <a:endParaRPr lang="it-IT" dirty="0"/>
          </a:p>
          <a:p>
            <a:r>
              <a:rPr lang="it-IT" spc="-200" dirty="0">
                <a:solidFill>
                  <a:srgbClr val="0F243E"/>
                </a:solidFill>
                <a:latin typeface="Arial"/>
                <a:cs typeface="Arial"/>
                <a:hlinkClick r:id="rId3"/>
              </a:rPr>
              <a:t>.bergamaschi@unibo.it</a:t>
            </a:r>
            <a:r>
              <a:rPr lang="it-IT" spc="-200" dirty="0">
                <a:solidFill>
                  <a:srgbClr val="0F243E"/>
                </a:solidFill>
                <a:latin typeface="Arial"/>
                <a:cs typeface="Arial"/>
              </a:rPr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9373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C64DE89C-4C48-4E74-87B8-D42701B3A6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56A1D29-746D-4227-A054-DE8C203759D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2534283-C8B1-4B64-BF04-1AAC86EEDC1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5220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OBIETTIVI FORMATIVI DEL CORSO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Formare la figura professionale di ASSISTENTE SOCIALE, riconosciuta, previo superamento </a:t>
            </a:r>
            <a:r>
              <a:rPr lang="it-IT" b="1" dirty="0"/>
              <a:t>dell'Esame di Stato per assistenti sociali</a:t>
            </a:r>
            <a:r>
              <a:rPr lang="it-IT" dirty="0"/>
              <a:t>, nella sezione B dell'albo professionale degli Assistenti sociali.</a:t>
            </a:r>
          </a:p>
          <a:p>
            <a:endParaRPr lang="it-IT" dirty="0"/>
          </a:p>
          <a:p>
            <a:r>
              <a:rPr lang="it-IT" dirty="0"/>
              <a:t>Formare un professionista che svolga la propria attività nell'ambito dei </a:t>
            </a:r>
            <a:r>
              <a:rPr lang="it-IT" b="1" dirty="0"/>
              <a:t>servizi sociali pubblici e privati.</a:t>
            </a:r>
          </a:p>
          <a:p>
            <a:endParaRPr lang="it-IT" dirty="0"/>
          </a:p>
          <a:p>
            <a:r>
              <a:rPr lang="it-IT" dirty="0"/>
              <a:t>I laureati in questo corso di studi sono in grado in grado di occuparsi della </a:t>
            </a:r>
            <a:r>
              <a:rPr lang="it-IT" b="1" dirty="0"/>
              <a:t>comprensione, analisi e valutazione </a:t>
            </a:r>
            <a:r>
              <a:rPr lang="it-IT" dirty="0"/>
              <a:t>della richiesta presentata al servizio sociale professionale, dell'</a:t>
            </a:r>
            <a:r>
              <a:rPr lang="it-IT" b="1" dirty="0"/>
              <a:t>individuazione e dell'attivazione di tutte le risorse </a:t>
            </a:r>
            <a:r>
              <a:rPr lang="it-IT" dirty="0"/>
              <a:t>– personali dell'utente, dell'istituzione in cui opera e della comunità locale – che possono essere utilizzate per attivare un percorso di assistenza rispetto alla domanda e/o al problema presentato dall’utenza.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2244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C7D9B792-73A6-4A25-8B24-3189EB52C36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OBIETTIVI FORMATIVI DEL CORSO</a:t>
            </a:r>
          </a:p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C3CC0EB-BC3E-4BA7-AD8A-DB57A7C3C88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noFill/>
        </p:spPr>
        <p:txBody>
          <a:bodyPr/>
          <a:lstStyle/>
          <a:p>
            <a:r>
              <a:rPr lang="it-IT" dirty="0"/>
              <a:t>Mediante l'utilizzo dei metodi e delle tecniche specifiche della disciplina, il laureato in Servizio Sociale:</a:t>
            </a:r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D88B55E9-99E4-44D7-9A10-D05AB6A990E6}"/>
              </a:ext>
            </a:extLst>
          </p:cNvPr>
          <p:cNvSpPr/>
          <p:nvPr/>
        </p:nvSpPr>
        <p:spPr>
          <a:xfrm>
            <a:off x="3059832" y="2060848"/>
            <a:ext cx="3384377" cy="1671402"/>
          </a:xfrm>
          <a:prstGeom prst="ellipse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</a:rPr>
              <a:t>Si occupa della  comprensione, analisi e  valutazione della richiesta  presentata al servizio  sociale professionale</a:t>
            </a:r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998CD47B-1B22-4690-AB3F-0487202BEA33}"/>
              </a:ext>
            </a:extLst>
          </p:cNvPr>
          <p:cNvSpPr/>
          <p:nvPr/>
        </p:nvSpPr>
        <p:spPr>
          <a:xfrm>
            <a:off x="611560" y="3429000"/>
            <a:ext cx="2736304" cy="2376264"/>
          </a:xfrm>
          <a:prstGeom prst="ellipse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</a:rPr>
              <a:t>Possiede le capacità di  valutazione dei bisogni e delle risorse presenti sul  territorio, sviluppa  capacità di studio e ricerca scientifica sul territorio stesso</a:t>
            </a:r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A8A4B040-1616-4A7E-85F0-F945912280A7}"/>
              </a:ext>
            </a:extLst>
          </p:cNvPr>
          <p:cNvSpPr/>
          <p:nvPr/>
        </p:nvSpPr>
        <p:spPr>
          <a:xfrm>
            <a:off x="5652122" y="3501008"/>
            <a:ext cx="2880318" cy="2232248"/>
          </a:xfrm>
          <a:prstGeom prst="ellipse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</a:rPr>
              <a:t>Attua e mette in campo la  verifica periodica del piano  assistenziale fino al  raggiungimento degli  obiettivi definiti</a:t>
            </a:r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0AE35320-C90A-4CCF-9A8A-20B7C745C38B}"/>
              </a:ext>
            </a:extLst>
          </p:cNvPr>
          <p:cNvSpPr/>
          <p:nvPr/>
        </p:nvSpPr>
        <p:spPr>
          <a:xfrm>
            <a:off x="2915816" y="3501008"/>
            <a:ext cx="3168352" cy="2108800"/>
          </a:xfrm>
          <a:prstGeom prst="ellipse">
            <a:avLst/>
          </a:prstGeom>
          <a:solidFill>
            <a:schemeClr val="accent4">
              <a:lumMod val="60000"/>
              <a:lumOff val="40000"/>
              <a:alpha val="84000"/>
            </a:schemeClr>
          </a:solidFill>
          <a:ln>
            <a:solidFill>
              <a:srgbClr val="7030A0"/>
            </a:solidFill>
          </a:ln>
          <a:effectLst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</a:rPr>
              <a:t>L’ASSISTENTE</a:t>
            </a:r>
          </a:p>
          <a:p>
            <a:pPr algn="ctr"/>
            <a:r>
              <a:rPr lang="it-IT" sz="2800" dirty="0">
                <a:solidFill>
                  <a:schemeClr val="tx1"/>
                </a:solidFill>
              </a:rPr>
              <a:t>SOCIALE</a:t>
            </a:r>
          </a:p>
        </p:txBody>
      </p:sp>
    </p:spTree>
    <p:extLst>
      <p:ext uri="{BB962C8B-B14F-4D97-AF65-F5344CB8AC3E}">
        <p14:creationId xmlns:p14="http://schemas.microsoft.com/office/powerpoint/2010/main" val="2227991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577B8B78-3B67-4669-8B00-570A4E02006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AREE DI INTERVENTO DEL SERVIZIO SOCIALE</a:t>
            </a:r>
          </a:p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C18B358-F09B-49A7-A714-C8FBD1CFFA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I laureati di questo corso di studi sono in grado di analizzare i bisogni delle specifiche categorie di persone riconosciute in stato di difficoltà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19A48279-8DE1-4ABC-A98A-F68A2ACAA1E0}"/>
              </a:ext>
            </a:extLst>
          </p:cNvPr>
          <p:cNvSpPr/>
          <p:nvPr/>
        </p:nvSpPr>
        <p:spPr>
          <a:xfrm>
            <a:off x="1511660" y="2564904"/>
            <a:ext cx="6120680" cy="350734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spAutoFit/>
          </a:bodyPr>
          <a:lstStyle/>
          <a:p>
            <a:pPr algn="ctr"/>
            <a:r>
              <a:rPr lang="it-IT" sz="2000" dirty="0">
                <a:latin typeface="Aharoni" panose="020B0604020202020204" pitchFamily="2" charset="-79"/>
                <a:cs typeface="Aharoni" panose="020B0604020202020204" pitchFamily="2" charset="-79"/>
              </a:rPr>
              <a:t>Dipendenze patologiche</a:t>
            </a:r>
          </a:p>
          <a:p>
            <a:pPr algn="ctr"/>
            <a:r>
              <a:rPr lang="it-IT" sz="2000" dirty="0">
                <a:solidFill>
                  <a:schemeClr val="tx1"/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Area Anziani </a:t>
            </a:r>
          </a:p>
          <a:p>
            <a:pPr algn="ctr"/>
            <a:r>
              <a:rPr lang="it-IT" sz="2000" dirty="0">
                <a:latin typeface="Aharoni" panose="020B0604020202020204" pitchFamily="2" charset="-79"/>
                <a:cs typeface="Aharoni" panose="020B0604020202020204" pitchFamily="2" charset="-79"/>
              </a:rPr>
              <a:t>Famiglie e minori</a:t>
            </a:r>
          </a:p>
          <a:p>
            <a:pPr algn="ctr"/>
            <a:r>
              <a:rPr lang="it-IT" sz="2000" dirty="0">
                <a:solidFill>
                  <a:schemeClr val="tx1"/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Area immigrazione</a:t>
            </a:r>
          </a:p>
          <a:p>
            <a:pPr algn="ctr"/>
            <a:r>
              <a:rPr lang="it-IT" sz="2000" dirty="0">
                <a:latin typeface="Aharoni" panose="020B0604020202020204" pitchFamily="2" charset="-79"/>
                <a:cs typeface="Aharoni" panose="020B0604020202020204" pitchFamily="2" charset="-79"/>
              </a:rPr>
              <a:t>Disabilità fisica e psichica</a:t>
            </a:r>
          </a:p>
          <a:p>
            <a:pPr algn="ctr"/>
            <a:r>
              <a:rPr lang="it-IT" sz="2000" dirty="0">
                <a:solidFill>
                  <a:schemeClr val="tx1"/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Area psichiatrica</a:t>
            </a:r>
          </a:p>
          <a:p>
            <a:pPr algn="ctr"/>
            <a:r>
              <a:rPr lang="it-IT" sz="2000" dirty="0">
                <a:latin typeface="Aharoni" panose="020B0604020202020204" pitchFamily="2" charset="-79"/>
                <a:cs typeface="Aharoni" panose="020B0604020202020204" pitchFamily="2" charset="-79"/>
              </a:rPr>
              <a:t>Disagio sociale adulto</a:t>
            </a:r>
          </a:p>
          <a:p>
            <a:pPr algn="ctr"/>
            <a:r>
              <a:rPr lang="it-IT" sz="2000" dirty="0">
                <a:solidFill>
                  <a:schemeClr val="tx1"/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Area carceraria</a:t>
            </a:r>
          </a:p>
          <a:p>
            <a:pPr algn="ctr"/>
            <a:r>
              <a:rPr lang="it-IT" sz="2000" dirty="0">
                <a:latin typeface="Aharoni" panose="020B0604020202020204" pitchFamily="2" charset="-79"/>
                <a:cs typeface="Aharoni" panose="020B0604020202020204" pitchFamily="2" charset="-79"/>
              </a:rPr>
              <a:t>Rischio di devianza</a:t>
            </a:r>
          </a:p>
          <a:p>
            <a:pPr algn="ctr"/>
            <a:endParaRPr lang="it-IT" sz="2000" dirty="0">
              <a:latin typeface="Aharoni" panose="020B0604020202020204" pitchFamily="2" charset="-79"/>
              <a:cs typeface="Aharoni" panose="020B06040202020202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93023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D0B8BF1B-C8C2-44C0-B20B-491959E2E9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PIANO DIDATTICO del </a:t>
            </a:r>
            <a:r>
              <a:rPr lang="it-IT" dirty="0" err="1"/>
              <a:t>CdS</a:t>
            </a:r>
            <a:r>
              <a:rPr lang="it-IT" dirty="0"/>
              <a:t> – I ANNO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C7C179A-A12A-4DAA-A56A-B03B8995494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9552" y="1196753"/>
            <a:ext cx="8280598" cy="4680520"/>
          </a:xfrm>
        </p:spPr>
        <p:txBody>
          <a:bodyPr/>
          <a:lstStyle/>
          <a:p>
            <a:endParaRPr lang="it-IT" dirty="0"/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AC6220C0-065D-41D1-96CB-F6A3D0EA69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608391"/>
              </p:ext>
            </p:extLst>
          </p:nvPr>
        </p:nvGraphicFramePr>
        <p:xfrm>
          <a:off x="539552" y="1196751"/>
          <a:ext cx="8280598" cy="4680524"/>
        </p:xfrm>
        <a:graphic>
          <a:graphicData uri="http://schemas.openxmlformats.org/drawingml/2006/table">
            <a:tbl>
              <a:tblPr/>
              <a:tblGrid>
                <a:gridCol w="5075206">
                  <a:extLst>
                    <a:ext uri="{9D8B030D-6E8A-4147-A177-3AD203B41FA5}">
                      <a16:colId xmlns:a16="http://schemas.microsoft.com/office/drawing/2014/main" val="3211248738"/>
                    </a:ext>
                  </a:extLst>
                </a:gridCol>
                <a:gridCol w="1053624">
                  <a:extLst>
                    <a:ext uri="{9D8B030D-6E8A-4147-A177-3AD203B41FA5}">
                      <a16:colId xmlns:a16="http://schemas.microsoft.com/office/drawing/2014/main" val="3007155106"/>
                    </a:ext>
                  </a:extLst>
                </a:gridCol>
                <a:gridCol w="875547">
                  <a:extLst>
                    <a:ext uri="{9D8B030D-6E8A-4147-A177-3AD203B41FA5}">
                      <a16:colId xmlns:a16="http://schemas.microsoft.com/office/drawing/2014/main" val="1971673791"/>
                    </a:ext>
                  </a:extLst>
                </a:gridCol>
                <a:gridCol w="1276221">
                  <a:extLst>
                    <a:ext uri="{9D8B030D-6E8A-4147-A177-3AD203B41FA5}">
                      <a16:colId xmlns:a16="http://schemas.microsoft.com/office/drawing/2014/main" val="2693684928"/>
                    </a:ext>
                  </a:extLst>
                </a:gridCol>
              </a:tblGrid>
              <a:tr h="47401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Insegnamenti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Ssd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Cfu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Ore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545689"/>
                  </a:ext>
                </a:extLst>
              </a:tr>
              <a:tr h="47401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Attività formative obbligatorie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8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8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8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8E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978270"/>
                  </a:ext>
                </a:extLst>
              </a:tr>
              <a:tr h="40731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effectLst/>
                          <a:latin typeface="Cambria" panose="02040503050406030204" pitchFamily="18" charset="0"/>
                        </a:rPr>
                        <a:t>    ISTITUZIONI DI DIRITTO PUBBLICO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IUS/09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10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60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8612653"/>
                  </a:ext>
                </a:extLst>
              </a:tr>
              <a:tr h="40731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effectLst/>
                          <a:latin typeface="Cambria" panose="02040503050406030204" pitchFamily="18" charset="0"/>
                        </a:rPr>
                        <a:t>    LABORATORIO DI GUIDA AI TIROCINI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9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54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5707642"/>
                  </a:ext>
                </a:extLst>
              </a:tr>
              <a:tr h="40731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effectLst/>
                          <a:latin typeface="Cambria" panose="02040503050406030204" pitchFamily="18" charset="0"/>
                        </a:rPr>
                        <a:t>    METODI E TECNICHE PER IL SERVIZIO SOCIALE I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SPS/07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8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48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3727518"/>
                  </a:ext>
                </a:extLst>
              </a:tr>
              <a:tr h="40731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effectLst/>
                          <a:latin typeface="Cambria" panose="02040503050406030204" pitchFamily="18" charset="0"/>
                        </a:rPr>
                        <a:t>    PRINCIPI E FONDAMENTI DEL SERVIZIO SOCIALE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Cambria" panose="02040503050406030204" pitchFamily="18" charset="0"/>
                        </a:rPr>
                        <a:t>SPS/07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6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36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2378886"/>
                  </a:ext>
                </a:extLst>
              </a:tr>
              <a:tr h="40731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    SOCIOLOGIA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Cambria" panose="02040503050406030204" pitchFamily="18" charset="0"/>
                        </a:rPr>
                        <a:t>SPS/07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10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60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841233"/>
                  </a:ext>
                </a:extLst>
              </a:tr>
              <a:tr h="40731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effectLst/>
                          <a:latin typeface="Cambria" panose="02040503050406030204" pitchFamily="18" charset="0"/>
                        </a:rPr>
                        <a:t>    STORIA CONTEMPORANEA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Cambria" panose="02040503050406030204" pitchFamily="18" charset="0"/>
                        </a:rPr>
                        <a:t>M-STO/04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10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60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9414462"/>
                  </a:ext>
                </a:extLst>
              </a:tr>
              <a:tr h="47401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Un insegnamento a scelta tra: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8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8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8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8E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64078"/>
                  </a:ext>
                </a:extLst>
              </a:tr>
              <a:tr h="40731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    ELEMENTI DI ECONOMIA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SECS-P/01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10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Cambria" panose="02040503050406030204" pitchFamily="18" charset="0"/>
                        </a:rPr>
                        <a:t>60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757071"/>
                  </a:ext>
                </a:extLst>
              </a:tr>
              <a:tr h="40731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effectLst/>
                          <a:latin typeface="Cambria" panose="02040503050406030204" pitchFamily="18" charset="0"/>
                        </a:rPr>
                        <a:t>    STATISTICA SOCIALE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SECS-S/05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10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Cambria" panose="02040503050406030204" pitchFamily="18" charset="0"/>
                        </a:rPr>
                        <a:t>60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5395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3218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395CC9FD-31D2-484A-982E-3E7A3000F7E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PIANO DIDATTICO del </a:t>
            </a:r>
            <a:r>
              <a:rPr lang="it-IT" dirty="0" err="1"/>
              <a:t>CdS</a:t>
            </a:r>
            <a:r>
              <a:rPr lang="it-IT" dirty="0"/>
              <a:t> – II ANNO</a:t>
            </a:r>
          </a:p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220507B-7B98-4D6C-8F46-3F114136294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 dirty="0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9CFF1B0F-DAE4-4EDF-833A-6BB85981CA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959434"/>
              </p:ext>
            </p:extLst>
          </p:nvPr>
        </p:nvGraphicFramePr>
        <p:xfrm>
          <a:off x="539552" y="1412776"/>
          <a:ext cx="8280598" cy="4464493"/>
        </p:xfrm>
        <a:graphic>
          <a:graphicData uri="http://schemas.openxmlformats.org/drawingml/2006/table">
            <a:tbl>
              <a:tblPr/>
              <a:tblGrid>
                <a:gridCol w="5075205">
                  <a:extLst>
                    <a:ext uri="{9D8B030D-6E8A-4147-A177-3AD203B41FA5}">
                      <a16:colId xmlns:a16="http://schemas.microsoft.com/office/drawing/2014/main" val="2652654345"/>
                    </a:ext>
                  </a:extLst>
                </a:gridCol>
                <a:gridCol w="1053625">
                  <a:extLst>
                    <a:ext uri="{9D8B030D-6E8A-4147-A177-3AD203B41FA5}">
                      <a16:colId xmlns:a16="http://schemas.microsoft.com/office/drawing/2014/main" val="825702899"/>
                    </a:ext>
                  </a:extLst>
                </a:gridCol>
                <a:gridCol w="875547">
                  <a:extLst>
                    <a:ext uri="{9D8B030D-6E8A-4147-A177-3AD203B41FA5}">
                      <a16:colId xmlns:a16="http://schemas.microsoft.com/office/drawing/2014/main" val="297895443"/>
                    </a:ext>
                  </a:extLst>
                </a:gridCol>
                <a:gridCol w="1276221">
                  <a:extLst>
                    <a:ext uri="{9D8B030D-6E8A-4147-A177-3AD203B41FA5}">
                      <a16:colId xmlns:a16="http://schemas.microsoft.com/office/drawing/2014/main" val="2159492218"/>
                    </a:ext>
                  </a:extLst>
                </a:gridCol>
              </a:tblGrid>
              <a:tr h="42231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Insegnamenti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Ssd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Cfu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Ore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728381"/>
                  </a:ext>
                </a:extLst>
              </a:tr>
              <a:tr h="42231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Attività formative obbligatorie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8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8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8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8E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056"/>
                  </a:ext>
                </a:extLst>
              </a:tr>
              <a:tr h="36288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effectLst/>
                          <a:latin typeface="Cambria" panose="02040503050406030204" pitchFamily="18" charset="0"/>
                        </a:rPr>
                        <a:t>    DIRITTO PRIVATO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IUS/01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9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54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0258660"/>
                  </a:ext>
                </a:extLst>
              </a:tr>
              <a:tr h="36288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    IDONEITA'  LINGUA INGLESE B-1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L-LIN/12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6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36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3710412"/>
                  </a:ext>
                </a:extLst>
              </a:tr>
              <a:tr h="36288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    METODI E TECNICHE DEL SERVIZIO SOCIALE II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SPS/07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9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54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9237539"/>
                  </a:ext>
                </a:extLst>
              </a:tr>
              <a:tr h="71675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    METODOLOGIA E TECNICA DELLA RICERCA SOCIALE SUL TERRITORIO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SPS/10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9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Cambria" panose="02040503050406030204" pitchFamily="18" charset="0"/>
                        </a:rPr>
                        <a:t>54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0573614"/>
                  </a:ext>
                </a:extLst>
              </a:tr>
              <a:tr h="36288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    PSICOLOGIA SOCIALE (C.I.)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4891509"/>
                  </a:ext>
                </a:extLst>
              </a:tr>
              <a:tr h="36288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    PSICOLOGIA SOCIALE I 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M-PSI/05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6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36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7401517"/>
                  </a:ext>
                </a:extLst>
              </a:tr>
              <a:tr h="36288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    PSICOLOGIA SOCIALE II 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M-PSI/05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6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36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1367621"/>
                  </a:ext>
                </a:extLst>
              </a:tr>
              <a:tr h="36288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    TEORIA DEI PROCESSI DI SOCIALIZZAZIONE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SPS/07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9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54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1178038"/>
                  </a:ext>
                </a:extLst>
              </a:tr>
              <a:tr h="36288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    TIROCINIO I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mbria" panose="02040503050406030204" pitchFamily="18" charset="0"/>
                        </a:rPr>
                        <a:t>8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Cambria" panose="02040503050406030204" pitchFamily="18" charset="0"/>
                        </a:rPr>
                        <a:t>200</a:t>
                      </a:r>
                    </a:p>
                  </a:txBody>
                  <a:tcPr marL="5443" marR="5443" marT="5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9436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7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1BBAA619-810F-4254-B4D5-AF68160E02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PIANO DIDATTICO del </a:t>
            </a:r>
            <a:r>
              <a:rPr lang="it-IT" dirty="0" err="1"/>
              <a:t>CdS</a:t>
            </a:r>
            <a:r>
              <a:rPr lang="it-IT" dirty="0"/>
              <a:t> – III ANNO</a:t>
            </a:r>
          </a:p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E61FA16-8D30-4AC4-8FC9-C45B4CDE2C3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 dirty="0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57248269-8C83-4B42-9E69-7FCB86EC92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480237"/>
              </p:ext>
            </p:extLst>
          </p:nvPr>
        </p:nvGraphicFramePr>
        <p:xfrm>
          <a:off x="539552" y="1340768"/>
          <a:ext cx="8280598" cy="4510338"/>
        </p:xfrm>
        <a:graphic>
          <a:graphicData uri="http://schemas.openxmlformats.org/drawingml/2006/table">
            <a:tbl>
              <a:tblPr/>
              <a:tblGrid>
                <a:gridCol w="5570584">
                  <a:extLst>
                    <a:ext uri="{9D8B030D-6E8A-4147-A177-3AD203B41FA5}">
                      <a16:colId xmlns:a16="http://schemas.microsoft.com/office/drawing/2014/main" val="3756576722"/>
                    </a:ext>
                  </a:extLst>
                </a:gridCol>
                <a:gridCol w="890792">
                  <a:extLst>
                    <a:ext uri="{9D8B030D-6E8A-4147-A177-3AD203B41FA5}">
                      <a16:colId xmlns:a16="http://schemas.microsoft.com/office/drawing/2014/main" val="632356073"/>
                    </a:ext>
                  </a:extLst>
                </a:gridCol>
                <a:gridCol w="740235">
                  <a:extLst>
                    <a:ext uri="{9D8B030D-6E8A-4147-A177-3AD203B41FA5}">
                      <a16:colId xmlns:a16="http://schemas.microsoft.com/office/drawing/2014/main" val="2907052828"/>
                    </a:ext>
                  </a:extLst>
                </a:gridCol>
                <a:gridCol w="1078987">
                  <a:extLst>
                    <a:ext uri="{9D8B030D-6E8A-4147-A177-3AD203B41FA5}">
                      <a16:colId xmlns:a16="http://schemas.microsoft.com/office/drawing/2014/main" val="377938577"/>
                    </a:ext>
                  </a:extLst>
                </a:gridCol>
              </a:tblGrid>
              <a:tr h="31687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3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Insegnamenti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Ssd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Cfu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Ore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261920"/>
                  </a:ext>
                </a:extLst>
              </a:tr>
              <a:tr h="29229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Attività formative obbligatorie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8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8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8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8E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82492"/>
                  </a:ext>
                </a:extLst>
              </a:tr>
              <a:tr h="27228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300" b="0" i="0" u="none" strike="noStrike" dirty="0">
                          <a:effectLst/>
                          <a:latin typeface="Cambria" panose="02040503050406030204" pitchFamily="18" charset="0"/>
                        </a:rPr>
                        <a:t>    PROVA FINALE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5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21" marR="5121" marT="5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509886"/>
                  </a:ext>
                </a:extLst>
              </a:tr>
              <a:tr h="27228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    ORGANIZZAZIONE DEI SERVIZI SOCIALI SUL TERRITORIO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SPS/10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6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36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835359"/>
                  </a:ext>
                </a:extLst>
              </a:tr>
              <a:tr h="27228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300" b="0" i="0" u="none" strike="noStrike" dirty="0">
                          <a:effectLst/>
                          <a:latin typeface="Cambria" panose="02040503050406030204" pitchFamily="18" charset="0"/>
                        </a:rPr>
                        <a:t>    PSICOLOGIA DEL LAVORO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M-PSI/06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9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54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8567581"/>
                  </a:ext>
                </a:extLst>
              </a:tr>
              <a:tr h="27228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    TERRITORIO, MUTAMENTO SOCIALE E PATOLOGIE PSICHIATRICHE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MED/25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9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54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9227895"/>
                  </a:ext>
                </a:extLst>
              </a:tr>
              <a:tr h="27228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    TIROCINIO II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8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200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1508687"/>
                  </a:ext>
                </a:extLst>
              </a:tr>
              <a:tr h="31687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Un insegnamento a scelta tra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8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8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8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8E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734358"/>
                  </a:ext>
                </a:extLst>
              </a:tr>
              <a:tr h="27228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    SOCIOLOGIA CRIMINALE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SPS/12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6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36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83543"/>
                  </a:ext>
                </a:extLst>
              </a:tr>
              <a:tr h="27228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    SOCIOLOGIA DEI SERVIZI SOCIALI DI TERRITORIO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SPS/10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6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36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2029461"/>
                  </a:ext>
                </a:extLst>
              </a:tr>
              <a:tr h="31687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Attività a scelta dello studente (12 cfu)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8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8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8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8E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119314"/>
                  </a:ext>
                </a:extLst>
              </a:tr>
              <a:tr h="27228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300" b="0" i="0" u="none" strike="noStrike" dirty="0">
                          <a:effectLst/>
                          <a:latin typeface="Cambria" panose="02040503050406030204" pitchFamily="18" charset="0"/>
                        </a:rPr>
                        <a:t>        DIRITTO DEI SERVIZI SOCIALI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IUS/05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6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36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6200319"/>
                  </a:ext>
                </a:extLst>
              </a:tr>
              <a:tr h="27228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        SEMINARIO DI SOCIOLOGIA VISUALE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6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36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4003145"/>
                  </a:ext>
                </a:extLst>
              </a:tr>
              <a:tr h="27228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        SEMINARIO "MINORI E GIUSTIZIA"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6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36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4967472"/>
                  </a:ext>
                </a:extLst>
              </a:tr>
              <a:tr h="27228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        SEMINARIO "OPERARE CON LE PERSONE SENZA DIMORA"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12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72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0178874"/>
                  </a:ext>
                </a:extLst>
              </a:tr>
              <a:tr h="27228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300" b="0" i="0" u="none" strike="noStrike" dirty="0">
                          <a:effectLst/>
                          <a:latin typeface="Cambria" panose="02040503050406030204" pitchFamily="18" charset="0"/>
                        </a:rPr>
                        <a:t>        SOCIOLOGIA DELLA FAMIGLIA E DELL'EDUCAZIONE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SPS/08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effectLst/>
                          <a:latin typeface="Cambria" panose="02040503050406030204" pitchFamily="18" charset="0"/>
                        </a:rPr>
                        <a:t>12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 dirty="0">
                          <a:effectLst/>
                          <a:latin typeface="Cambria" panose="02040503050406030204" pitchFamily="18" charset="0"/>
                        </a:rPr>
                        <a:t>72</a:t>
                      </a:r>
                    </a:p>
                  </a:txBody>
                  <a:tcPr marL="5121" marR="5121" marT="5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236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54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78CD225C-DFA5-4813-B349-4F0A7167C0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TIROCINI CURRICULARI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472D802-CFEF-4C57-9CF5-8A25DA53045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Le attività di </a:t>
            </a:r>
            <a:r>
              <a:rPr lang="it-IT" b="1" dirty="0"/>
              <a:t>Tirocinio I e II </a:t>
            </a:r>
            <a:r>
              <a:rPr lang="it-IT" dirty="0"/>
              <a:t>del corso Servizio Sociale (</a:t>
            </a:r>
            <a:r>
              <a:rPr lang="it-IT" b="1" dirty="0"/>
              <a:t>200 ore ciascuna</a:t>
            </a:r>
            <a:r>
              <a:rPr lang="it-IT" dirty="0"/>
              <a:t>) costituiscono per gli studenti importanti opportunità di confronto con lo specifico ambito professionale. Al termine dei due tirocini, lo studente: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conosce il </a:t>
            </a:r>
            <a:r>
              <a:rPr lang="it-IT" u="sng" dirty="0"/>
              <a:t>ruolo professionale </a:t>
            </a:r>
            <a:r>
              <a:rPr lang="it-IT" dirty="0"/>
              <a:t>dell'Assistente Sociale;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è in grado di </a:t>
            </a:r>
            <a:r>
              <a:rPr lang="it-IT" u="sng" dirty="0"/>
              <a:t>analizzare e leggere i bisogni del territorio</a:t>
            </a:r>
            <a:r>
              <a:rPr lang="it-IT" dirty="0"/>
              <a:t>, essendosi calato all’interno di una  struttura/organizzazione collocata in una specifica realtà;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possiede </a:t>
            </a:r>
            <a:r>
              <a:rPr lang="it-IT" u="sng" dirty="0"/>
              <a:t>abilità cognitive, relazionali e tecniche apprese sul campo</a:t>
            </a:r>
            <a:r>
              <a:rPr lang="it-IT" dirty="0"/>
              <a:t>, avendo osservato, compreso ed elaborato i contenuti propri del Servizio Sociale nelle sue diverse declinazioni;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è in grado di </a:t>
            </a:r>
            <a:r>
              <a:rPr lang="it-IT" u="sng" dirty="0"/>
              <a:t>orientare le proprie scelte </a:t>
            </a:r>
            <a:r>
              <a:rPr lang="it-IT" dirty="0"/>
              <a:t>motivazionali nelle principali aree di intervento del  servizio sociale.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7814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1F6678DE-8B7E-4407-8067-5FF22473EF3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PROSPETTIVE E SBOCCHI OCCUPAZIONALI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DD02CEE-2A7B-4EB5-8583-AED2EBD7EC7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9552" y="1124745"/>
            <a:ext cx="8280598" cy="4752528"/>
          </a:xfrm>
        </p:spPr>
        <p:txBody>
          <a:bodyPr/>
          <a:lstStyle/>
          <a:p>
            <a:r>
              <a:rPr lang="it-IT" sz="1800" b="1" dirty="0"/>
              <a:t>Accesso a ulteriori studi</a:t>
            </a:r>
          </a:p>
          <a:p>
            <a:r>
              <a:rPr lang="it-IT" sz="1800" dirty="0"/>
              <a:t>La Laurea in Servizio Sociale dà accesso agli studi di secondo ciclo (Laurea  Magistrale) e ai master universitari di primo livello.</a:t>
            </a:r>
          </a:p>
          <a:p>
            <a:r>
              <a:rPr lang="it-IT" sz="1800" b="1" dirty="0"/>
              <a:t>Profilo professionale: Assistente sociale</a:t>
            </a:r>
          </a:p>
          <a:p>
            <a:r>
              <a:rPr lang="it-IT" sz="1800" dirty="0"/>
              <a:t>In qualità di dipendente (più raramente come libero professionista) presso: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800" dirty="0"/>
              <a:t>strutture pubbliche e private, ASL, Ministeri (Giustizia, Lavoro, Sanità, ecc.), Enti locali, servizi alla persona e centri riabilitativi;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800" dirty="0"/>
              <a:t>nei servizi per i minori con problemi di giustizia e in quelli per adulti delle amministrazioni penitenziarie;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800" dirty="0"/>
              <a:t>prefetture, case di riposo, case-famiglia e strutture di accoglienza per le donne maltrattate.</a:t>
            </a:r>
          </a:p>
          <a:p>
            <a:endParaRPr lang="it-IT" sz="1800" dirty="0"/>
          </a:p>
          <a:p>
            <a:r>
              <a:rPr lang="it-IT" sz="1800" b="1" dirty="0"/>
              <a:t>La laurea in Servizio sociale permette di accedere all'esame di Stato che abilita</a:t>
            </a:r>
          </a:p>
          <a:p>
            <a:r>
              <a:rPr lang="it-IT" sz="1800" b="1" dirty="0"/>
              <a:t>alla professione e permette l'iscrizione all'albo (Sezione B) degli Assistenti sociali.</a:t>
            </a:r>
          </a:p>
        </p:txBody>
      </p:sp>
    </p:spTree>
    <p:extLst>
      <p:ext uri="{BB962C8B-B14F-4D97-AF65-F5344CB8AC3E}">
        <p14:creationId xmlns:p14="http://schemas.microsoft.com/office/powerpoint/2010/main" val="3156193676"/>
      </p:ext>
    </p:extLst>
  </p:cSld>
  <p:clrMapOvr>
    <a:masterClrMapping/>
  </p:clrMapOvr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</TotalTime>
  <Words>1381</Words>
  <Application>Microsoft Office PowerPoint</Application>
  <PresentationFormat>Presentazione su schermo (4:3)</PresentationFormat>
  <Paragraphs>240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15</vt:i4>
      </vt:variant>
    </vt:vector>
  </HeadingPairs>
  <TitlesOfParts>
    <vt:vector size="24" baseType="lpstr">
      <vt:lpstr>Aharoni</vt:lpstr>
      <vt:lpstr>Arial</vt:lpstr>
      <vt:lpstr>Calibri</vt:lpstr>
      <vt:lpstr>Cambria</vt:lpstr>
      <vt:lpstr>Century Gothic</vt:lpstr>
      <vt:lpstr>Wingdings</vt:lpstr>
      <vt:lpstr>COPERTINA</vt:lpstr>
      <vt:lpstr>1_DIAPOSITIVE</vt:lpstr>
      <vt:lpstr>1_CHIUSURA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Silvia Antonioni</cp:lastModifiedBy>
  <cp:revision>69</cp:revision>
  <dcterms:created xsi:type="dcterms:W3CDTF">2017-11-13T10:11:35Z</dcterms:created>
  <dcterms:modified xsi:type="dcterms:W3CDTF">2021-02-22T14:59:39Z</dcterms:modified>
</cp:coreProperties>
</file>