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3" r:id="rId5"/>
    <p:sldMasterId id="2147483675" r:id="rId6"/>
    <p:sldMasterId id="2147483713" r:id="rId7"/>
  </p:sldMasterIdLst>
  <p:handoutMasterIdLst>
    <p:handoutMasterId r:id="rId25"/>
  </p:handoutMasterIdLst>
  <p:sldIdLst>
    <p:sldId id="266" r:id="rId8"/>
    <p:sldId id="269" r:id="rId9"/>
    <p:sldId id="270" r:id="rId10"/>
    <p:sldId id="271" r:id="rId11"/>
    <p:sldId id="273" r:id="rId12"/>
    <p:sldId id="274" r:id="rId13"/>
    <p:sldId id="283" r:id="rId14"/>
    <p:sldId id="275" r:id="rId15"/>
    <p:sldId id="282" r:id="rId16"/>
    <p:sldId id="276" r:id="rId17"/>
    <p:sldId id="277" r:id="rId18"/>
    <p:sldId id="278" r:id="rId19"/>
    <p:sldId id="280" r:id="rId20"/>
    <p:sldId id="284" r:id="rId21"/>
    <p:sldId id="281" r:id="rId22"/>
    <p:sldId id="285" r:id="rId23"/>
    <p:sldId id="268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2B0B"/>
    <a:srgbClr val="E5E5E5"/>
    <a:srgbClr val="BB5D8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42" autoAdjust="0"/>
    <p:restoredTop sz="94597" autoAdjust="0"/>
  </p:normalViewPr>
  <p:slideViewPr>
    <p:cSldViewPr showGuides="1">
      <p:cViewPr varScale="1">
        <p:scale>
          <a:sx n="107" d="100"/>
          <a:sy n="107" d="100"/>
        </p:scale>
        <p:origin x="20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bo.it/it/internazionale/studiare-all-estero/erasmus" TargetMode="External"/><Relationship Id="rId1" Type="http://schemas.openxmlformats.org/officeDocument/2006/relationships/hyperlink" Target="https://corsi.unibo.it/laurea/ServizioSociale/aule-laboratori-biblioteche" TargetMode="Externa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hyperlink" Target="https://corsi.unibo.it/laurea/ServizioSociale/iscriversi-al-corso" TargetMode="External"/><Relationship Id="rId2" Type="http://schemas.openxmlformats.org/officeDocument/2006/relationships/hyperlink" Target="https://corsi.unibo.it/laurea/ServizioSociale/come-assolvere-ofa" TargetMode="External"/><Relationship Id="rId1" Type="http://schemas.openxmlformats.org/officeDocument/2006/relationships/hyperlink" Target="https://www.unibo.it/it/didattica/iscrizioni-trasferimenti-e-laurea/test-online-cisia-tolc/Test-Online-Cisia-TOLC-informazioni-generali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bo.it/it/internazionale/studiare-all-estero/erasmus" TargetMode="External"/><Relationship Id="rId1" Type="http://schemas.openxmlformats.org/officeDocument/2006/relationships/hyperlink" Target="https://corsi.unibo.it/laurea/ServizioSociale/aule-laboratori-biblioteche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https://corsi.unibo.it/laurea/ServizioSociale/iscriversi-al-corso" TargetMode="External"/><Relationship Id="rId2" Type="http://schemas.openxmlformats.org/officeDocument/2006/relationships/hyperlink" Target="https://corsi.unibo.it/laurea/ServizioSociale/come-assolvere-ofa" TargetMode="External"/><Relationship Id="rId1" Type="http://schemas.openxmlformats.org/officeDocument/2006/relationships/hyperlink" Target="https://www.unibo.it/it/didattica/iscrizioni-trasferimenti-e-laurea/test-online-cisia-tolc/Test-Online-Cisia-TOLC-informazioni-generali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302DE-6CD5-4A5D-B307-7FD10DA66E3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D686FF-215C-4BAC-9D4F-0D10F7AD5EA5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Formare la figura professionale di ASSISTENTE SOCIALE, riconosciuta, previo superamento </a:t>
          </a:r>
          <a:r>
            <a:rPr lang="it-IT" b="1" dirty="0"/>
            <a:t>dell'Esame di Stato per assistenti sociali</a:t>
          </a:r>
          <a:r>
            <a:rPr lang="it-IT" dirty="0"/>
            <a:t>, nella </a:t>
          </a:r>
          <a:r>
            <a:rPr lang="it-IT" b="1" dirty="0"/>
            <a:t>sezione B </a:t>
          </a:r>
          <a:r>
            <a:rPr lang="it-IT" dirty="0"/>
            <a:t>dell'albo professionale degli Assistenti sociali.</a:t>
          </a:r>
          <a:endParaRPr lang="en-US" dirty="0"/>
        </a:p>
      </dgm:t>
    </dgm:pt>
    <dgm:pt modelId="{E368F196-F6B0-4538-AEDE-14D2AFB1254F}" type="parTrans" cxnId="{BFF58588-E459-48B4-ABAE-4424882B7AC8}">
      <dgm:prSet/>
      <dgm:spPr/>
      <dgm:t>
        <a:bodyPr/>
        <a:lstStyle/>
        <a:p>
          <a:endParaRPr lang="en-US"/>
        </a:p>
      </dgm:t>
    </dgm:pt>
    <dgm:pt modelId="{C9786FF4-F9F4-45DD-AB9A-1B488BC81E3C}" type="sibTrans" cxnId="{BFF58588-E459-48B4-ABAE-4424882B7AC8}">
      <dgm:prSet/>
      <dgm:spPr/>
      <dgm:t>
        <a:bodyPr/>
        <a:lstStyle/>
        <a:p>
          <a:endParaRPr lang="en-US"/>
        </a:p>
      </dgm:t>
    </dgm:pt>
    <dgm:pt modelId="{66385103-AD80-4BC4-8DBD-00F8A593DC04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Formare un professionista che svolga la propria attività nell'ambito dei </a:t>
          </a:r>
          <a:r>
            <a:rPr lang="it-IT" b="1" dirty="0"/>
            <a:t>servizi sociali pubblici e privati.</a:t>
          </a:r>
          <a:endParaRPr lang="en-US" dirty="0"/>
        </a:p>
      </dgm:t>
    </dgm:pt>
    <dgm:pt modelId="{4F55FC09-BAF6-413E-93B7-8769AA95387B}" type="parTrans" cxnId="{0F779544-0DF1-4D76-850D-5C64B8209DC5}">
      <dgm:prSet/>
      <dgm:spPr/>
      <dgm:t>
        <a:bodyPr/>
        <a:lstStyle/>
        <a:p>
          <a:endParaRPr lang="en-US"/>
        </a:p>
      </dgm:t>
    </dgm:pt>
    <dgm:pt modelId="{4EB327E6-7294-492B-A5BC-A11BE50D188D}" type="sibTrans" cxnId="{0F779544-0DF1-4D76-850D-5C64B8209DC5}">
      <dgm:prSet/>
      <dgm:spPr/>
      <dgm:t>
        <a:bodyPr/>
        <a:lstStyle/>
        <a:p>
          <a:endParaRPr lang="en-US"/>
        </a:p>
      </dgm:t>
    </dgm:pt>
    <dgm:pt modelId="{432E582F-1E6B-4524-9C4D-E33852A95C57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I laureati in questo corso di studi sono in grado in grado di occuparsi della </a:t>
          </a:r>
          <a:r>
            <a:rPr lang="it-IT" b="1" dirty="0"/>
            <a:t>comprensione, analisi e valutazione della richiesta </a:t>
          </a:r>
          <a:r>
            <a:rPr lang="it-IT" dirty="0"/>
            <a:t>presentata al servizio sociale professionale, dell'</a:t>
          </a:r>
          <a:r>
            <a:rPr lang="it-IT" b="1" dirty="0"/>
            <a:t>individuazione e dell'attivazione di tutte le risorse </a:t>
          </a:r>
          <a:r>
            <a:rPr lang="it-IT" dirty="0"/>
            <a:t>– personali dell'utente, dell'istituzione in cui opera e della comunità locale – che possono essere utilizzate per attivare un percorso di assistenza rispetto alla domanda e/o al problema presentato dall’utenza.</a:t>
          </a:r>
          <a:endParaRPr lang="en-US" dirty="0"/>
        </a:p>
      </dgm:t>
    </dgm:pt>
    <dgm:pt modelId="{B14B853E-1921-45F1-8036-F55667617531}" type="parTrans" cxnId="{8DA3DF83-9294-4768-A584-9936865E36BF}">
      <dgm:prSet/>
      <dgm:spPr/>
      <dgm:t>
        <a:bodyPr/>
        <a:lstStyle/>
        <a:p>
          <a:endParaRPr lang="en-US"/>
        </a:p>
      </dgm:t>
    </dgm:pt>
    <dgm:pt modelId="{7F318905-6B81-4D77-8C68-F9D249BD0D09}" type="sibTrans" cxnId="{8DA3DF83-9294-4768-A584-9936865E36BF}">
      <dgm:prSet/>
      <dgm:spPr/>
      <dgm:t>
        <a:bodyPr/>
        <a:lstStyle/>
        <a:p>
          <a:endParaRPr lang="en-US"/>
        </a:p>
      </dgm:t>
    </dgm:pt>
    <dgm:pt modelId="{B6866A38-AD18-4997-8145-CCBC6040B3F4}" type="pres">
      <dgm:prSet presAssocID="{7D9302DE-6CD5-4A5D-B307-7FD10DA66E3E}" presName="root" presStyleCnt="0">
        <dgm:presLayoutVars>
          <dgm:dir/>
          <dgm:resizeHandles val="exact"/>
        </dgm:presLayoutVars>
      </dgm:prSet>
      <dgm:spPr/>
    </dgm:pt>
    <dgm:pt modelId="{15AD070B-99BE-4967-A80B-0CD4439ED920}" type="pres">
      <dgm:prSet presAssocID="{67D686FF-215C-4BAC-9D4F-0D10F7AD5EA5}" presName="compNode" presStyleCnt="0"/>
      <dgm:spPr/>
    </dgm:pt>
    <dgm:pt modelId="{D78B2B68-A00B-46DC-914A-E045E77B53DB}" type="pres">
      <dgm:prSet presAssocID="{67D686FF-215C-4BAC-9D4F-0D10F7AD5EA5}" presName="bgRect" presStyleLbl="bgShp" presStyleIdx="0" presStyleCnt="3"/>
      <dgm:spPr>
        <a:solidFill>
          <a:schemeClr val="accent2">
            <a:lumMod val="20000"/>
            <a:lumOff val="80000"/>
          </a:schemeClr>
        </a:solidFill>
      </dgm:spPr>
    </dgm:pt>
    <dgm:pt modelId="{430EB284-C832-4BF3-80D7-41A3882B91BB}" type="pres">
      <dgm:prSet presAssocID="{67D686FF-215C-4BAC-9D4F-0D10F7AD5EA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ldatore"/>
        </a:ext>
      </dgm:extLst>
    </dgm:pt>
    <dgm:pt modelId="{D7EEDC8E-5C4F-42BD-AD75-CE4F2512EEB0}" type="pres">
      <dgm:prSet presAssocID="{67D686FF-215C-4BAC-9D4F-0D10F7AD5EA5}" presName="spaceRect" presStyleCnt="0"/>
      <dgm:spPr/>
    </dgm:pt>
    <dgm:pt modelId="{706EE9A0-3C64-4B33-B958-DF1F1CA0146B}" type="pres">
      <dgm:prSet presAssocID="{67D686FF-215C-4BAC-9D4F-0D10F7AD5EA5}" presName="parTx" presStyleLbl="revTx" presStyleIdx="0" presStyleCnt="3">
        <dgm:presLayoutVars>
          <dgm:chMax val="0"/>
          <dgm:chPref val="0"/>
        </dgm:presLayoutVars>
      </dgm:prSet>
      <dgm:spPr/>
    </dgm:pt>
    <dgm:pt modelId="{02943A37-71B1-45BF-94AE-163321C22ABF}" type="pres">
      <dgm:prSet presAssocID="{C9786FF4-F9F4-45DD-AB9A-1B488BC81E3C}" presName="sibTrans" presStyleCnt="0"/>
      <dgm:spPr/>
    </dgm:pt>
    <dgm:pt modelId="{94FE399C-6360-4609-8FE4-757A056F6F05}" type="pres">
      <dgm:prSet presAssocID="{66385103-AD80-4BC4-8DBD-00F8A593DC04}" presName="compNode" presStyleCnt="0"/>
      <dgm:spPr/>
    </dgm:pt>
    <dgm:pt modelId="{9541BC9B-3371-4450-A99C-3637890B05A6}" type="pres">
      <dgm:prSet presAssocID="{66385103-AD80-4BC4-8DBD-00F8A593DC04}" presName="bgRect" presStyleLbl="bgShp" presStyleIdx="1" presStyleCnt="3"/>
      <dgm:spPr>
        <a:solidFill>
          <a:schemeClr val="accent2">
            <a:lumMod val="40000"/>
            <a:lumOff val="60000"/>
          </a:schemeClr>
        </a:solidFill>
      </dgm:spPr>
    </dgm:pt>
    <dgm:pt modelId="{2273F5BC-A552-45F0-824F-D5D05D824CBB}" type="pres">
      <dgm:prSet presAssocID="{66385103-AD80-4BC4-8DBD-00F8A593DC0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ca"/>
        </a:ext>
      </dgm:extLst>
    </dgm:pt>
    <dgm:pt modelId="{02A90633-0C00-4F33-A715-1DE4D4AE20C5}" type="pres">
      <dgm:prSet presAssocID="{66385103-AD80-4BC4-8DBD-00F8A593DC04}" presName="spaceRect" presStyleCnt="0"/>
      <dgm:spPr/>
    </dgm:pt>
    <dgm:pt modelId="{D838019A-1681-4F2D-9E04-FB1BFFEB563C}" type="pres">
      <dgm:prSet presAssocID="{66385103-AD80-4BC4-8DBD-00F8A593DC04}" presName="parTx" presStyleLbl="revTx" presStyleIdx="1" presStyleCnt="3">
        <dgm:presLayoutVars>
          <dgm:chMax val="0"/>
          <dgm:chPref val="0"/>
        </dgm:presLayoutVars>
      </dgm:prSet>
      <dgm:spPr/>
    </dgm:pt>
    <dgm:pt modelId="{29150246-E685-4C00-886F-C8942153305C}" type="pres">
      <dgm:prSet presAssocID="{4EB327E6-7294-492B-A5BC-A11BE50D188D}" presName="sibTrans" presStyleCnt="0"/>
      <dgm:spPr/>
    </dgm:pt>
    <dgm:pt modelId="{531327D5-50F3-414A-88B4-775C9DD1CE14}" type="pres">
      <dgm:prSet presAssocID="{432E582F-1E6B-4524-9C4D-E33852A95C57}" presName="compNode" presStyleCnt="0"/>
      <dgm:spPr/>
    </dgm:pt>
    <dgm:pt modelId="{37A3C939-6F28-4C5C-B8E6-124B3F6BDBE6}" type="pres">
      <dgm:prSet presAssocID="{432E582F-1E6B-4524-9C4D-E33852A95C57}" presName="bgRect" presStyleLbl="bgShp" presStyleIdx="2" presStyleCnt="3"/>
      <dgm:spPr>
        <a:solidFill>
          <a:schemeClr val="accent2">
            <a:lumMod val="60000"/>
            <a:lumOff val="40000"/>
          </a:schemeClr>
        </a:solidFill>
      </dgm:spPr>
    </dgm:pt>
    <dgm:pt modelId="{9F4C9713-114E-4AA2-914B-F102E5C455EB}" type="pres">
      <dgm:prSet presAssocID="{432E582F-1E6B-4524-9C4D-E33852A95C5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tistiche"/>
        </a:ext>
      </dgm:extLst>
    </dgm:pt>
    <dgm:pt modelId="{221690CA-3471-4BCB-8F5E-8B1CC1BCE88A}" type="pres">
      <dgm:prSet presAssocID="{432E582F-1E6B-4524-9C4D-E33852A95C57}" presName="spaceRect" presStyleCnt="0"/>
      <dgm:spPr/>
    </dgm:pt>
    <dgm:pt modelId="{E836932D-689C-4EAC-A437-B262F3789CC9}" type="pres">
      <dgm:prSet presAssocID="{432E582F-1E6B-4524-9C4D-E33852A95C5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A046E16-A694-2941-920B-9EE260759C8E}" type="presOf" srcId="{7D9302DE-6CD5-4A5D-B307-7FD10DA66E3E}" destId="{B6866A38-AD18-4997-8145-CCBC6040B3F4}" srcOrd="0" destOrd="0" presId="urn:microsoft.com/office/officeart/2018/2/layout/IconVerticalSolidList"/>
    <dgm:cxn modelId="{0F779544-0DF1-4D76-850D-5C64B8209DC5}" srcId="{7D9302DE-6CD5-4A5D-B307-7FD10DA66E3E}" destId="{66385103-AD80-4BC4-8DBD-00F8A593DC04}" srcOrd="1" destOrd="0" parTransId="{4F55FC09-BAF6-413E-93B7-8769AA95387B}" sibTransId="{4EB327E6-7294-492B-A5BC-A11BE50D188D}"/>
    <dgm:cxn modelId="{8DA3DF83-9294-4768-A584-9936865E36BF}" srcId="{7D9302DE-6CD5-4A5D-B307-7FD10DA66E3E}" destId="{432E582F-1E6B-4524-9C4D-E33852A95C57}" srcOrd="2" destOrd="0" parTransId="{B14B853E-1921-45F1-8036-F55667617531}" sibTransId="{7F318905-6B81-4D77-8C68-F9D249BD0D09}"/>
    <dgm:cxn modelId="{BFF58588-E459-48B4-ABAE-4424882B7AC8}" srcId="{7D9302DE-6CD5-4A5D-B307-7FD10DA66E3E}" destId="{67D686FF-215C-4BAC-9D4F-0D10F7AD5EA5}" srcOrd="0" destOrd="0" parTransId="{E368F196-F6B0-4538-AEDE-14D2AFB1254F}" sibTransId="{C9786FF4-F9F4-45DD-AB9A-1B488BC81E3C}"/>
    <dgm:cxn modelId="{D5E4C48A-D1E3-D841-8168-29425B53EE3C}" type="presOf" srcId="{67D686FF-215C-4BAC-9D4F-0D10F7AD5EA5}" destId="{706EE9A0-3C64-4B33-B958-DF1F1CA0146B}" srcOrd="0" destOrd="0" presId="urn:microsoft.com/office/officeart/2018/2/layout/IconVerticalSolidList"/>
    <dgm:cxn modelId="{615D2CC1-94F2-1045-9527-4FCAA5A838C3}" type="presOf" srcId="{432E582F-1E6B-4524-9C4D-E33852A95C57}" destId="{E836932D-689C-4EAC-A437-B262F3789CC9}" srcOrd="0" destOrd="0" presId="urn:microsoft.com/office/officeart/2018/2/layout/IconVerticalSolidList"/>
    <dgm:cxn modelId="{C1752CE1-10AF-EE4A-8A16-02785C026F3E}" type="presOf" srcId="{66385103-AD80-4BC4-8DBD-00F8A593DC04}" destId="{D838019A-1681-4F2D-9E04-FB1BFFEB563C}" srcOrd="0" destOrd="0" presId="urn:microsoft.com/office/officeart/2018/2/layout/IconVerticalSolidList"/>
    <dgm:cxn modelId="{C9C253BA-05CF-424A-8DDB-53F238A68E70}" type="presParOf" srcId="{B6866A38-AD18-4997-8145-CCBC6040B3F4}" destId="{15AD070B-99BE-4967-A80B-0CD4439ED920}" srcOrd="0" destOrd="0" presId="urn:microsoft.com/office/officeart/2018/2/layout/IconVerticalSolidList"/>
    <dgm:cxn modelId="{4E8747BC-741F-6E47-8CAD-CE62AA9246E4}" type="presParOf" srcId="{15AD070B-99BE-4967-A80B-0CD4439ED920}" destId="{D78B2B68-A00B-46DC-914A-E045E77B53DB}" srcOrd="0" destOrd="0" presId="urn:microsoft.com/office/officeart/2018/2/layout/IconVerticalSolidList"/>
    <dgm:cxn modelId="{E2325902-D1F9-584E-AC4B-336C5ED8B510}" type="presParOf" srcId="{15AD070B-99BE-4967-A80B-0CD4439ED920}" destId="{430EB284-C832-4BF3-80D7-41A3882B91BB}" srcOrd="1" destOrd="0" presId="urn:microsoft.com/office/officeart/2018/2/layout/IconVerticalSolidList"/>
    <dgm:cxn modelId="{BA1357E0-F1E8-504A-A17E-8E51C9D39AD6}" type="presParOf" srcId="{15AD070B-99BE-4967-A80B-0CD4439ED920}" destId="{D7EEDC8E-5C4F-42BD-AD75-CE4F2512EEB0}" srcOrd="2" destOrd="0" presId="urn:microsoft.com/office/officeart/2018/2/layout/IconVerticalSolidList"/>
    <dgm:cxn modelId="{2C097D6F-939F-FC44-9AFC-07A546F1133E}" type="presParOf" srcId="{15AD070B-99BE-4967-A80B-0CD4439ED920}" destId="{706EE9A0-3C64-4B33-B958-DF1F1CA0146B}" srcOrd="3" destOrd="0" presId="urn:microsoft.com/office/officeart/2018/2/layout/IconVerticalSolidList"/>
    <dgm:cxn modelId="{1F83DD96-EEB4-F54A-A03C-1CBA4ABB66CE}" type="presParOf" srcId="{B6866A38-AD18-4997-8145-CCBC6040B3F4}" destId="{02943A37-71B1-45BF-94AE-163321C22ABF}" srcOrd="1" destOrd="0" presId="urn:microsoft.com/office/officeart/2018/2/layout/IconVerticalSolidList"/>
    <dgm:cxn modelId="{9455FF9D-19E8-5D4B-9515-FE54D8684034}" type="presParOf" srcId="{B6866A38-AD18-4997-8145-CCBC6040B3F4}" destId="{94FE399C-6360-4609-8FE4-757A056F6F05}" srcOrd="2" destOrd="0" presId="urn:microsoft.com/office/officeart/2018/2/layout/IconVerticalSolidList"/>
    <dgm:cxn modelId="{80FB342E-88EC-3344-9D3D-BEDFD52BA5A5}" type="presParOf" srcId="{94FE399C-6360-4609-8FE4-757A056F6F05}" destId="{9541BC9B-3371-4450-A99C-3637890B05A6}" srcOrd="0" destOrd="0" presId="urn:microsoft.com/office/officeart/2018/2/layout/IconVerticalSolidList"/>
    <dgm:cxn modelId="{12B007EB-47F5-CC41-91E0-AE8F97458984}" type="presParOf" srcId="{94FE399C-6360-4609-8FE4-757A056F6F05}" destId="{2273F5BC-A552-45F0-824F-D5D05D824CBB}" srcOrd="1" destOrd="0" presId="urn:microsoft.com/office/officeart/2018/2/layout/IconVerticalSolidList"/>
    <dgm:cxn modelId="{08F1E065-5B1D-594F-ACBE-1BAB985587F0}" type="presParOf" srcId="{94FE399C-6360-4609-8FE4-757A056F6F05}" destId="{02A90633-0C00-4F33-A715-1DE4D4AE20C5}" srcOrd="2" destOrd="0" presId="urn:microsoft.com/office/officeart/2018/2/layout/IconVerticalSolidList"/>
    <dgm:cxn modelId="{F66D7167-12E2-A948-AE53-B4F89A2DBD68}" type="presParOf" srcId="{94FE399C-6360-4609-8FE4-757A056F6F05}" destId="{D838019A-1681-4F2D-9E04-FB1BFFEB563C}" srcOrd="3" destOrd="0" presId="urn:microsoft.com/office/officeart/2018/2/layout/IconVerticalSolidList"/>
    <dgm:cxn modelId="{F8121E69-B45C-CC45-BC38-8F4952060436}" type="presParOf" srcId="{B6866A38-AD18-4997-8145-CCBC6040B3F4}" destId="{29150246-E685-4C00-886F-C8942153305C}" srcOrd="3" destOrd="0" presId="urn:microsoft.com/office/officeart/2018/2/layout/IconVerticalSolidList"/>
    <dgm:cxn modelId="{7FC01D85-66D2-2A4E-8712-6415B058C13D}" type="presParOf" srcId="{B6866A38-AD18-4997-8145-CCBC6040B3F4}" destId="{531327D5-50F3-414A-88B4-775C9DD1CE14}" srcOrd="4" destOrd="0" presId="urn:microsoft.com/office/officeart/2018/2/layout/IconVerticalSolidList"/>
    <dgm:cxn modelId="{611C035C-F56E-584C-9F8F-697813EEF53C}" type="presParOf" srcId="{531327D5-50F3-414A-88B4-775C9DD1CE14}" destId="{37A3C939-6F28-4C5C-B8E6-124B3F6BDBE6}" srcOrd="0" destOrd="0" presId="urn:microsoft.com/office/officeart/2018/2/layout/IconVerticalSolidList"/>
    <dgm:cxn modelId="{83ADB4A7-9F9A-0E41-9376-D96524EAE448}" type="presParOf" srcId="{531327D5-50F3-414A-88B4-775C9DD1CE14}" destId="{9F4C9713-114E-4AA2-914B-F102E5C455EB}" srcOrd="1" destOrd="0" presId="urn:microsoft.com/office/officeart/2018/2/layout/IconVerticalSolidList"/>
    <dgm:cxn modelId="{C3B60819-6E36-D746-9A2F-DE98A589AA01}" type="presParOf" srcId="{531327D5-50F3-414A-88B4-775C9DD1CE14}" destId="{221690CA-3471-4BCB-8F5E-8B1CC1BCE88A}" srcOrd="2" destOrd="0" presId="urn:microsoft.com/office/officeart/2018/2/layout/IconVerticalSolidList"/>
    <dgm:cxn modelId="{B01D2C6B-A9BD-2F4A-BCF6-FDE637C431CF}" type="presParOf" srcId="{531327D5-50F3-414A-88B4-775C9DD1CE14}" destId="{E836932D-689C-4EAC-A437-B262F3789CC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1D962E-4B61-456F-ABCD-22563C7BBD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3F5ABF-87B1-4DD3-88B7-6F40CFD7DD14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it-IT" sz="2000" dirty="0"/>
            <a:t>LE ATTIVITÀ DI </a:t>
          </a:r>
          <a:r>
            <a:rPr lang="it-IT" sz="2000" b="1" dirty="0"/>
            <a:t>TIROCINIO I (175 ORE ) E II (225 ORE) </a:t>
          </a:r>
          <a:r>
            <a:rPr lang="it-IT" sz="2000" dirty="0"/>
            <a:t>DEL CORSO SERVIZIO SOCIALE COSTITUISCONO PER GLI STUDENTI IMPORTANTI OPPORTUNITÀ DI CONFRONTO CON LO SPECIFICO AMBITO PROFESSIONALE. AL TERMINE DEI DUE TIROCINI, LO STUDENTE:</a:t>
          </a:r>
          <a:endParaRPr lang="en-US" sz="2000" dirty="0"/>
        </a:p>
      </dgm:t>
    </dgm:pt>
    <dgm:pt modelId="{36654A5D-C738-45C4-BB7C-67E514ADB9E4}" type="parTrans" cxnId="{87BBF5D1-CB89-47E7-BDBD-C23ADA84D48E}">
      <dgm:prSet/>
      <dgm:spPr/>
      <dgm:t>
        <a:bodyPr/>
        <a:lstStyle/>
        <a:p>
          <a:endParaRPr lang="en-US"/>
        </a:p>
      </dgm:t>
    </dgm:pt>
    <dgm:pt modelId="{3C34C2C9-3CA3-448E-9CC3-DC3C71F17EAB}" type="sibTrans" cxnId="{87BBF5D1-CB89-47E7-BDBD-C23ADA84D48E}">
      <dgm:prSet/>
      <dgm:spPr/>
      <dgm:t>
        <a:bodyPr/>
        <a:lstStyle/>
        <a:p>
          <a:endParaRPr lang="en-US"/>
        </a:p>
      </dgm:t>
    </dgm:pt>
    <dgm:pt modelId="{DFD9636E-7F94-4B54-9888-1A0ED533C4E1}">
      <dgm:prSet custT="1"/>
      <dgm:spPr/>
      <dgm:t>
        <a:bodyPr/>
        <a:lstStyle/>
        <a:p>
          <a:r>
            <a:rPr lang="it-IT" sz="2000" dirty="0"/>
            <a:t>conosce il </a:t>
          </a:r>
          <a:r>
            <a:rPr lang="it-IT" sz="2000" u="sng" dirty="0"/>
            <a:t>ruolo professionale</a:t>
          </a:r>
          <a:r>
            <a:rPr lang="it-IT" sz="2000" u="none" dirty="0"/>
            <a:t> </a:t>
          </a:r>
          <a:r>
            <a:rPr lang="it-IT" sz="2000" dirty="0"/>
            <a:t>dell'Assistente Sociale;</a:t>
          </a:r>
          <a:endParaRPr lang="en-US" sz="2000" dirty="0"/>
        </a:p>
      </dgm:t>
    </dgm:pt>
    <dgm:pt modelId="{7145157A-18E9-4A94-8D3D-F12BAF67CAA8}" type="parTrans" cxnId="{4D8CAE92-B6D2-4626-A4D0-D06773841160}">
      <dgm:prSet/>
      <dgm:spPr/>
      <dgm:t>
        <a:bodyPr/>
        <a:lstStyle/>
        <a:p>
          <a:endParaRPr lang="en-US"/>
        </a:p>
      </dgm:t>
    </dgm:pt>
    <dgm:pt modelId="{8764FC9E-603D-446A-A7A1-9C2753B49ED4}" type="sibTrans" cxnId="{4D8CAE92-B6D2-4626-A4D0-D06773841160}">
      <dgm:prSet/>
      <dgm:spPr/>
      <dgm:t>
        <a:bodyPr/>
        <a:lstStyle/>
        <a:p>
          <a:endParaRPr lang="en-US"/>
        </a:p>
      </dgm:t>
    </dgm:pt>
    <dgm:pt modelId="{AADFB7BB-DA6C-47CE-8B58-288327E02030}">
      <dgm:prSet custT="1"/>
      <dgm:spPr/>
      <dgm:t>
        <a:bodyPr/>
        <a:lstStyle/>
        <a:p>
          <a:r>
            <a:rPr lang="it-IT" sz="2000" dirty="0"/>
            <a:t>è in grado di </a:t>
          </a:r>
          <a:r>
            <a:rPr lang="it-IT" sz="2000" u="sng" dirty="0"/>
            <a:t>analizzare e leggere i bisogni del territorio</a:t>
          </a:r>
          <a:r>
            <a:rPr lang="it-IT" sz="2000" dirty="0"/>
            <a:t>, essendosi calato all’interno di una  struttura/organizzazione collocata in una specifica realtà;</a:t>
          </a:r>
          <a:endParaRPr lang="en-US" sz="2000" dirty="0"/>
        </a:p>
      </dgm:t>
    </dgm:pt>
    <dgm:pt modelId="{602200E4-04F0-448B-959A-E19040575719}" type="parTrans" cxnId="{7A3EF176-EA01-4321-AC44-22C1A635F6CB}">
      <dgm:prSet/>
      <dgm:spPr/>
      <dgm:t>
        <a:bodyPr/>
        <a:lstStyle/>
        <a:p>
          <a:endParaRPr lang="en-US"/>
        </a:p>
      </dgm:t>
    </dgm:pt>
    <dgm:pt modelId="{CC28B6BB-02B7-4BD8-836A-374532D352D5}" type="sibTrans" cxnId="{7A3EF176-EA01-4321-AC44-22C1A635F6CB}">
      <dgm:prSet/>
      <dgm:spPr/>
      <dgm:t>
        <a:bodyPr/>
        <a:lstStyle/>
        <a:p>
          <a:endParaRPr lang="en-US"/>
        </a:p>
      </dgm:t>
    </dgm:pt>
    <dgm:pt modelId="{20CA5871-DF0D-40B2-8842-B8B5BEA3700F}">
      <dgm:prSet custT="1"/>
      <dgm:spPr/>
      <dgm:t>
        <a:bodyPr/>
        <a:lstStyle/>
        <a:p>
          <a:r>
            <a:rPr lang="it-IT" sz="2000" dirty="0"/>
            <a:t>possiede </a:t>
          </a:r>
          <a:r>
            <a:rPr lang="it-IT" sz="2000" u="sng" dirty="0"/>
            <a:t>abilità cognitive, relazionali e tecniche apprese sul campo</a:t>
          </a:r>
          <a:r>
            <a:rPr lang="it-IT" sz="2000" dirty="0"/>
            <a:t>, avendo osservato, compreso ed elaborato i contenuti propri del Servizio Sociale nelle sue diverse declinazioni;</a:t>
          </a:r>
          <a:endParaRPr lang="en-US" sz="2000" dirty="0"/>
        </a:p>
      </dgm:t>
    </dgm:pt>
    <dgm:pt modelId="{2EF7CEB3-F3E1-4DC5-AA20-A8F2B433C759}" type="parTrans" cxnId="{1B6B0900-2FB1-4384-919B-382059CF1671}">
      <dgm:prSet/>
      <dgm:spPr/>
      <dgm:t>
        <a:bodyPr/>
        <a:lstStyle/>
        <a:p>
          <a:endParaRPr lang="en-US"/>
        </a:p>
      </dgm:t>
    </dgm:pt>
    <dgm:pt modelId="{B694187A-7DA4-4E18-92CB-6A6932A656DD}" type="sibTrans" cxnId="{1B6B0900-2FB1-4384-919B-382059CF1671}">
      <dgm:prSet/>
      <dgm:spPr/>
      <dgm:t>
        <a:bodyPr/>
        <a:lstStyle/>
        <a:p>
          <a:endParaRPr lang="en-US"/>
        </a:p>
      </dgm:t>
    </dgm:pt>
    <dgm:pt modelId="{BE948ECB-30A1-47B0-A9BD-541F061827BD}">
      <dgm:prSet custT="1"/>
      <dgm:spPr/>
      <dgm:t>
        <a:bodyPr/>
        <a:lstStyle/>
        <a:p>
          <a:r>
            <a:rPr lang="it-IT" sz="2000" dirty="0"/>
            <a:t>è in grado di </a:t>
          </a:r>
          <a:r>
            <a:rPr lang="it-IT" sz="2000" u="sng" dirty="0"/>
            <a:t>orientare le proprie scelte</a:t>
          </a:r>
          <a:r>
            <a:rPr lang="it-IT" sz="2000" u="none" dirty="0"/>
            <a:t> </a:t>
          </a:r>
          <a:r>
            <a:rPr lang="it-IT" sz="2000" dirty="0"/>
            <a:t>motivazionali nelle principali aree di intervento del  servizio sociale.</a:t>
          </a:r>
          <a:endParaRPr lang="en-US" sz="2000" dirty="0"/>
        </a:p>
      </dgm:t>
    </dgm:pt>
    <dgm:pt modelId="{4E299B77-9CA0-4025-A683-9F6FC75063EB}" type="parTrans" cxnId="{0BEC18B1-A412-4117-8E20-8DD1AD589F69}">
      <dgm:prSet/>
      <dgm:spPr/>
      <dgm:t>
        <a:bodyPr/>
        <a:lstStyle/>
        <a:p>
          <a:endParaRPr lang="en-US"/>
        </a:p>
      </dgm:t>
    </dgm:pt>
    <dgm:pt modelId="{23551CD5-A783-46C3-B597-871331CFC758}" type="sibTrans" cxnId="{0BEC18B1-A412-4117-8E20-8DD1AD589F69}">
      <dgm:prSet/>
      <dgm:spPr/>
      <dgm:t>
        <a:bodyPr/>
        <a:lstStyle/>
        <a:p>
          <a:endParaRPr lang="en-US"/>
        </a:p>
      </dgm:t>
    </dgm:pt>
    <dgm:pt modelId="{55538A89-8BC9-9F4B-AB86-B279E7FD8FDA}" type="pres">
      <dgm:prSet presAssocID="{D41D962E-4B61-456F-ABCD-22563C7BBDFA}" presName="linear" presStyleCnt="0">
        <dgm:presLayoutVars>
          <dgm:animLvl val="lvl"/>
          <dgm:resizeHandles val="exact"/>
        </dgm:presLayoutVars>
      </dgm:prSet>
      <dgm:spPr/>
    </dgm:pt>
    <dgm:pt modelId="{F1C2BB83-3C96-D447-BB57-F46496EC299E}" type="pres">
      <dgm:prSet presAssocID="{8C3F5ABF-87B1-4DD3-88B7-6F40CFD7DD14}" presName="parentText" presStyleLbl="node1" presStyleIdx="0" presStyleCnt="1" custLinFactNeighborY="-6377">
        <dgm:presLayoutVars>
          <dgm:chMax val="0"/>
          <dgm:bulletEnabled val="1"/>
        </dgm:presLayoutVars>
      </dgm:prSet>
      <dgm:spPr/>
    </dgm:pt>
    <dgm:pt modelId="{642FD7DE-FEE2-4448-8CDC-001FA5E9F09F}" type="pres">
      <dgm:prSet presAssocID="{8C3F5ABF-87B1-4DD3-88B7-6F40CFD7DD1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B6B0900-2FB1-4384-919B-382059CF1671}" srcId="{8C3F5ABF-87B1-4DD3-88B7-6F40CFD7DD14}" destId="{20CA5871-DF0D-40B2-8842-B8B5BEA3700F}" srcOrd="2" destOrd="0" parTransId="{2EF7CEB3-F3E1-4DC5-AA20-A8F2B433C759}" sibTransId="{B694187A-7DA4-4E18-92CB-6A6932A656DD}"/>
    <dgm:cxn modelId="{F2377D65-C3B2-2B4B-93B6-880B968EA242}" type="presOf" srcId="{8C3F5ABF-87B1-4DD3-88B7-6F40CFD7DD14}" destId="{F1C2BB83-3C96-D447-BB57-F46496EC299E}" srcOrd="0" destOrd="0" presId="urn:microsoft.com/office/officeart/2005/8/layout/vList2"/>
    <dgm:cxn modelId="{24B99D75-F1B1-5643-AF65-A76D6AFB465D}" type="presOf" srcId="{DFD9636E-7F94-4B54-9888-1A0ED533C4E1}" destId="{642FD7DE-FEE2-4448-8CDC-001FA5E9F09F}" srcOrd="0" destOrd="0" presId="urn:microsoft.com/office/officeart/2005/8/layout/vList2"/>
    <dgm:cxn modelId="{7A3EF176-EA01-4321-AC44-22C1A635F6CB}" srcId="{8C3F5ABF-87B1-4DD3-88B7-6F40CFD7DD14}" destId="{AADFB7BB-DA6C-47CE-8B58-288327E02030}" srcOrd="1" destOrd="0" parTransId="{602200E4-04F0-448B-959A-E19040575719}" sibTransId="{CC28B6BB-02B7-4BD8-836A-374532D352D5}"/>
    <dgm:cxn modelId="{A6D55A91-F26B-654E-96FF-49C3E8CEE52F}" type="presOf" srcId="{AADFB7BB-DA6C-47CE-8B58-288327E02030}" destId="{642FD7DE-FEE2-4448-8CDC-001FA5E9F09F}" srcOrd="0" destOrd="1" presId="urn:microsoft.com/office/officeart/2005/8/layout/vList2"/>
    <dgm:cxn modelId="{4D8CAE92-B6D2-4626-A4D0-D06773841160}" srcId="{8C3F5ABF-87B1-4DD3-88B7-6F40CFD7DD14}" destId="{DFD9636E-7F94-4B54-9888-1A0ED533C4E1}" srcOrd="0" destOrd="0" parTransId="{7145157A-18E9-4A94-8D3D-F12BAF67CAA8}" sibTransId="{8764FC9E-603D-446A-A7A1-9C2753B49ED4}"/>
    <dgm:cxn modelId="{C0E5D095-7C0A-9A45-8E3F-239357DC6691}" type="presOf" srcId="{BE948ECB-30A1-47B0-A9BD-541F061827BD}" destId="{642FD7DE-FEE2-4448-8CDC-001FA5E9F09F}" srcOrd="0" destOrd="3" presId="urn:microsoft.com/office/officeart/2005/8/layout/vList2"/>
    <dgm:cxn modelId="{461D95A7-064A-874F-A527-7C2FABF9B416}" type="presOf" srcId="{20CA5871-DF0D-40B2-8842-B8B5BEA3700F}" destId="{642FD7DE-FEE2-4448-8CDC-001FA5E9F09F}" srcOrd="0" destOrd="2" presId="urn:microsoft.com/office/officeart/2005/8/layout/vList2"/>
    <dgm:cxn modelId="{0BEC18B1-A412-4117-8E20-8DD1AD589F69}" srcId="{8C3F5ABF-87B1-4DD3-88B7-6F40CFD7DD14}" destId="{BE948ECB-30A1-47B0-A9BD-541F061827BD}" srcOrd="3" destOrd="0" parTransId="{4E299B77-9CA0-4025-A683-9F6FC75063EB}" sibTransId="{23551CD5-A783-46C3-B597-871331CFC758}"/>
    <dgm:cxn modelId="{39DDADCA-5F97-B64A-BFBC-96B932D9BB62}" type="presOf" srcId="{D41D962E-4B61-456F-ABCD-22563C7BBDFA}" destId="{55538A89-8BC9-9F4B-AB86-B279E7FD8FDA}" srcOrd="0" destOrd="0" presId="urn:microsoft.com/office/officeart/2005/8/layout/vList2"/>
    <dgm:cxn modelId="{87BBF5D1-CB89-47E7-BDBD-C23ADA84D48E}" srcId="{D41D962E-4B61-456F-ABCD-22563C7BBDFA}" destId="{8C3F5ABF-87B1-4DD3-88B7-6F40CFD7DD14}" srcOrd="0" destOrd="0" parTransId="{36654A5D-C738-45C4-BB7C-67E514ADB9E4}" sibTransId="{3C34C2C9-3CA3-448E-9CC3-DC3C71F17EAB}"/>
    <dgm:cxn modelId="{59D81CB4-9D6E-1441-A611-E928DC3E90E5}" type="presParOf" srcId="{55538A89-8BC9-9F4B-AB86-B279E7FD8FDA}" destId="{F1C2BB83-3C96-D447-BB57-F46496EC299E}" srcOrd="0" destOrd="0" presId="urn:microsoft.com/office/officeart/2005/8/layout/vList2"/>
    <dgm:cxn modelId="{D5FFCE8E-8091-144F-8FAA-0E374AB04A3A}" type="presParOf" srcId="{55538A89-8BC9-9F4B-AB86-B279E7FD8FDA}" destId="{642FD7DE-FEE2-4448-8CDC-001FA5E9F09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3D5341-16F5-40D7-B77A-763CD2A613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2E8733-0DCC-4CD8-967C-D2653028E5A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it-IT" sz="2500" b="1" dirty="0"/>
            <a:t>Funzioni in un contesto di lavoro:</a:t>
          </a:r>
        </a:p>
      </dgm:t>
    </dgm:pt>
    <dgm:pt modelId="{8F684ADC-2D5C-4AE7-93FE-DCEBFB0F82E1}" type="parTrans" cxnId="{5F799E84-74E9-4FD0-9E61-E91680D6EB44}">
      <dgm:prSet/>
      <dgm:spPr/>
      <dgm:t>
        <a:bodyPr/>
        <a:lstStyle/>
        <a:p>
          <a:endParaRPr lang="en-US"/>
        </a:p>
      </dgm:t>
    </dgm:pt>
    <dgm:pt modelId="{C57A71A6-1D26-4D70-8D77-3D9DDC0687EB}" type="sibTrans" cxnId="{5F799E84-74E9-4FD0-9E61-E91680D6EB44}">
      <dgm:prSet/>
      <dgm:spPr/>
      <dgm:t>
        <a:bodyPr/>
        <a:lstStyle/>
        <a:p>
          <a:endParaRPr lang="en-US"/>
        </a:p>
      </dgm:t>
    </dgm:pt>
    <dgm:pt modelId="{5D04E4B2-1D1F-4314-9F99-DC4D409191CD}">
      <dgm:prSet custT="1"/>
      <dgm:spPr/>
      <dgm:t>
        <a:bodyPr/>
        <a:lstStyle/>
        <a:p>
          <a:r>
            <a:rPr lang="it-IT" sz="1800" b="1" dirty="0"/>
            <a:t>identifica gli strumenti</a:t>
          </a:r>
          <a:r>
            <a:rPr lang="it-IT" sz="1800" dirty="0"/>
            <a:t> più adatti al singolo caso e disponibili sul territorio;</a:t>
          </a:r>
          <a:endParaRPr lang="en-US" sz="1800" dirty="0"/>
        </a:p>
      </dgm:t>
    </dgm:pt>
    <dgm:pt modelId="{B010FAD2-ECF0-432A-BB4F-57E3C49E09B3}" type="parTrans" cxnId="{ECC19524-4A3C-4118-B77D-DF76A37F28EC}">
      <dgm:prSet/>
      <dgm:spPr/>
      <dgm:t>
        <a:bodyPr/>
        <a:lstStyle/>
        <a:p>
          <a:endParaRPr lang="en-US"/>
        </a:p>
      </dgm:t>
    </dgm:pt>
    <dgm:pt modelId="{5E4C2DF8-BEFD-4277-B287-441D3CD28B1A}" type="sibTrans" cxnId="{ECC19524-4A3C-4118-B77D-DF76A37F28EC}">
      <dgm:prSet/>
      <dgm:spPr/>
      <dgm:t>
        <a:bodyPr/>
        <a:lstStyle/>
        <a:p>
          <a:endParaRPr lang="en-US"/>
        </a:p>
      </dgm:t>
    </dgm:pt>
    <dgm:pt modelId="{56EB09EB-100F-4AA4-BEFC-2998991539D5}">
      <dgm:prSet custT="1"/>
      <dgm:spPr/>
      <dgm:t>
        <a:bodyPr/>
        <a:lstStyle/>
        <a:p>
          <a:r>
            <a:rPr lang="it-IT" sz="1800" b="1" dirty="0"/>
            <a:t>stabilisce il contatto </a:t>
          </a:r>
          <a:r>
            <a:rPr lang="it-IT" sz="1800" dirty="0"/>
            <a:t>tra i servizi territoriali competenti ed il soggetto;</a:t>
          </a:r>
          <a:endParaRPr lang="en-US" sz="1800" dirty="0"/>
        </a:p>
      </dgm:t>
    </dgm:pt>
    <dgm:pt modelId="{16E5C31A-9EFF-4886-A93F-5988E067E644}" type="parTrans" cxnId="{6652D006-DD86-4170-9C2C-A0E37DA82033}">
      <dgm:prSet/>
      <dgm:spPr/>
      <dgm:t>
        <a:bodyPr/>
        <a:lstStyle/>
        <a:p>
          <a:endParaRPr lang="en-US"/>
        </a:p>
      </dgm:t>
    </dgm:pt>
    <dgm:pt modelId="{F9957731-F2E6-45A9-9924-33B4B13CAEAC}" type="sibTrans" cxnId="{6652D006-DD86-4170-9C2C-A0E37DA82033}">
      <dgm:prSet/>
      <dgm:spPr/>
      <dgm:t>
        <a:bodyPr/>
        <a:lstStyle/>
        <a:p>
          <a:endParaRPr lang="en-US"/>
        </a:p>
      </dgm:t>
    </dgm:pt>
    <dgm:pt modelId="{043908A5-C07D-4EFD-8C6E-C5E311C0A410}">
      <dgm:prSet custT="1"/>
      <dgm:spPr/>
      <dgm:t>
        <a:bodyPr/>
        <a:lstStyle/>
        <a:p>
          <a:r>
            <a:rPr lang="it-IT" sz="1800" b="1" dirty="0"/>
            <a:t>segnala</a:t>
          </a:r>
          <a:r>
            <a:rPr lang="it-IT" sz="1800" dirty="0"/>
            <a:t> </a:t>
          </a:r>
          <a:r>
            <a:rPr lang="it-IT" sz="1800" b="1" dirty="0"/>
            <a:t>alle autorità </a:t>
          </a:r>
          <a:r>
            <a:rPr lang="it-IT" sz="1800" dirty="0"/>
            <a:t>giudiziarie i casi che necessitano del loro intervento  (abbandoni, abusi, ecc.);</a:t>
          </a:r>
          <a:endParaRPr lang="en-US" sz="1800" dirty="0"/>
        </a:p>
      </dgm:t>
    </dgm:pt>
    <dgm:pt modelId="{BAF6B72C-757F-45EB-8752-E6EB8E1B104D}" type="parTrans" cxnId="{46CF8B8A-6468-42BA-A96F-FB466768F461}">
      <dgm:prSet/>
      <dgm:spPr/>
      <dgm:t>
        <a:bodyPr/>
        <a:lstStyle/>
        <a:p>
          <a:endParaRPr lang="en-US"/>
        </a:p>
      </dgm:t>
    </dgm:pt>
    <dgm:pt modelId="{C1FDDA72-7F49-47E5-B918-8903F4C63F9E}" type="sibTrans" cxnId="{46CF8B8A-6468-42BA-A96F-FB466768F461}">
      <dgm:prSet/>
      <dgm:spPr/>
      <dgm:t>
        <a:bodyPr/>
        <a:lstStyle/>
        <a:p>
          <a:endParaRPr lang="en-US"/>
        </a:p>
      </dgm:t>
    </dgm:pt>
    <dgm:pt modelId="{540B509B-AA67-49EE-874F-D8AA5F195238}">
      <dgm:prSet custT="1"/>
      <dgm:spPr/>
      <dgm:t>
        <a:bodyPr/>
        <a:lstStyle/>
        <a:p>
          <a:r>
            <a:rPr lang="it-IT" sz="1800" b="1" dirty="0"/>
            <a:t>coordina</a:t>
          </a:r>
          <a:r>
            <a:rPr lang="it-IT" sz="1800" dirty="0"/>
            <a:t> </a:t>
          </a:r>
          <a:r>
            <a:rPr lang="it-IT" sz="1800" b="1" dirty="0"/>
            <a:t>le attività </a:t>
          </a:r>
          <a:r>
            <a:rPr lang="it-IT" sz="1800" dirty="0"/>
            <a:t>svolte dalle strutture competenti;</a:t>
          </a:r>
          <a:endParaRPr lang="en-US" sz="1800" dirty="0"/>
        </a:p>
      </dgm:t>
    </dgm:pt>
    <dgm:pt modelId="{8AF167A4-8C6E-4A0E-A7D8-29FFBF2F37CB}" type="parTrans" cxnId="{F33BC6FA-8B9E-4DD6-8E60-BA53167A3CB4}">
      <dgm:prSet/>
      <dgm:spPr/>
      <dgm:t>
        <a:bodyPr/>
        <a:lstStyle/>
        <a:p>
          <a:endParaRPr lang="en-US"/>
        </a:p>
      </dgm:t>
    </dgm:pt>
    <dgm:pt modelId="{A9DD2FEC-A512-4FAD-BA95-E2695F20D4BD}" type="sibTrans" cxnId="{F33BC6FA-8B9E-4DD6-8E60-BA53167A3CB4}">
      <dgm:prSet/>
      <dgm:spPr/>
      <dgm:t>
        <a:bodyPr/>
        <a:lstStyle/>
        <a:p>
          <a:endParaRPr lang="en-US"/>
        </a:p>
      </dgm:t>
    </dgm:pt>
    <dgm:pt modelId="{798375E6-7DB4-4635-AEA5-02327892C425}">
      <dgm:prSet custT="1"/>
      <dgm:spPr/>
      <dgm:t>
        <a:bodyPr/>
        <a:lstStyle/>
        <a:p>
          <a:r>
            <a:rPr lang="it-IT" sz="1800" b="1" dirty="0"/>
            <a:t>definisce i percorsi </a:t>
          </a:r>
          <a:r>
            <a:rPr lang="it-IT" sz="1800" dirty="0"/>
            <a:t>da seguire con le persone in stato di bisogno, elaborandoli anche all'interno di </a:t>
          </a:r>
          <a:r>
            <a:rPr lang="it-IT" sz="1800" b="1" dirty="0"/>
            <a:t>équipe multidisciplinari</a:t>
          </a:r>
          <a:r>
            <a:rPr lang="it-IT" sz="1800" dirty="0"/>
            <a:t>;</a:t>
          </a:r>
          <a:endParaRPr lang="en-US" sz="1800" dirty="0"/>
        </a:p>
      </dgm:t>
    </dgm:pt>
    <dgm:pt modelId="{B0B91B98-6702-481B-B3E6-AB0FC87D9AC8}" type="parTrans" cxnId="{F4CDABA6-719E-441B-AA1A-7373CAE5B527}">
      <dgm:prSet/>
      <dgm:spPr/>
      <dgm:t>
        <a:bodyPr/>
        <a:lstStyle/>
        <a:p>
          <a:endParaRPr lang="en-US"/>
        </a:p>
      </dgm:t>
    </dgm:pt>
    <dgm:pt modelId="{7E5ACF39-9573-4277-B0CC-0838720293E2}" type="sibTrans" cxnId="{F4CDABA6-719E-441B-AA1A-7373CAE5B527}">
      <dgm:prSet/>
      <dgm:spPr/>
      <dgm:t>
        <a:bodyPr/>
        <a:lstStyle/>
        <a:p>
          <a:endParaRPr lang="en-US"/>
        </a:p>
      </dgm:t>
    </dgm:pt>
    <dgm:pt modelId="{DE41B53E-5338-47EB-9E86-EAA25EB303B4}">
      <dgm:prSet custT="1"/>
      <dgm:spPr/>
      <dgm:t>
        <a:bodyPr/>
        <a:lstStyle/>
        <a:p>
          <a:r>
            <a:rPr lang="it-IT" sz="1800" b="1" dirty="0"/>
            <a:t>collabora</a:t>
          </a:r>
          <a:r>
            <a:rPr lang="it-IT" sz="1800" dirty="0"/>
            <a:t> </a:t>
          </a:r>
          <a:r>
            <a:rPr lang="it-IT" sz="1800" b="1" dirty="0"/>
            <a:t>con l'autorità </a:t>
          </a:r>
          <a:r>
            <a:rPr lang="it-IT" sz="1800" dirty="0"/>
            <a:t>giudiziaria, in particolare nelle pratiche di affido e di adozione di minori, negli affidamenti al servizio sociale, nelle misure alternative alla pena carceraria;</a:t>
          </a:r>
          <a:endParaRPr lang="en-US" sz="1800" dirty="0"/>
        </a:p>
      </dgm:t>
    </dgm:pt>
    <dgm:pt modelId="{C49CD223-B7EF-4C7A-941E-A6A8E50C281E}" type="parTrans" cxnId="{4900BE10-8ECE-4D0D-AA42-79E0CCC3F76F}">
      <dgm:prSet/>
      <dgm:spPr/>
      <dgm:t>
        <a:bodyPr/>
        <a:lstStyle/>
        <a:p>
          <a:endParaRPr lang="en-US"/>
        </a:p>
      </dgm:t>
    </dgm:pt>
    <dgm:pt modelId="{6755F099-BC70-497D-8136-48E98AAAE399}" type="sibTrans" cxnId="{4900BE10-8ECE-4D0D-AA42-79E0CCC3F76F}">
      <dgm:prSet/>
      <dgm:spPr/>
      <dgm:t>
        <a:bodyPr/>
        <a:lstStyle/>
        <a:p>
          <a:endParaRPr lang="en-US"/>
        </a:p>
      </dgm:t>
    </dgm:pt>
    <dgm:pt modelId="{02055647-669A-9240-A6E0-026A512E8A8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1800" dirty="0"/>
            <a:t>ricopre compiti di </a:t>
          </a:r>
          <a:r>
            <a:rPr lang="it-IT" sz="1800" b="1" dirty="0"/>
            <a:t>consulenza</a:t>
          </a:r>
          <a:r>
            <a:rPr lang="it-IT" sz="1800" dirty="0"/>
            <a:t> presso i tribunali;</a:t>
          </a:r>
          <a:endParaRPr lang="en-US" sz="1800" dirty="0"/>
        </a:p>
      </dgm:t>
    </dgm:pt>
    <dgm:pt modelId="{FE8177D9-1F49-B749-9106-ED8F7CC33723}" type="parTrans" cxnId="{410048D3-FD03-1C4A-B8BC-4B5085D9345B}">
      <dgm:prSet/>
      <dgm:spPr/>
      <dgm:t>
        <a:bodyPr/>
        <a:lstStyle/>
        <a:p>
          <a:endParaRPr lang="it-IT"/>
        </a:p>
      </dgm:t>
    </dgm:pt>
    <dgm:pt modelId="{D3B7DAD3-EC3E-0A48-8CF5-55E19AD72428}" type="sibTrans" cxnId="{410048D3-FD03-1C4A-B8BC-4B5085D9345B}">
      <dgm:prSet/>
      <dgm:spPr/>
      <dgm:t>
        <a:bodyPr/>
        <a:lstStyle/>
        <a:p>
          <a:endParaRPr lang="it-IT"/>
        </a:p>
      </dgm:t>
    </dgm:pt>
    <dgm:pt modelId="{8023B5C9-0B33-1F40-8692-C7B4D96631F2}">
      <dgm:prSet custT="1"/>
      <dgm:spPr/>
      <dgm:t>
        <a:bodyPr/>
        <a:lstStyle/>
        <a:p>
          <a:r>
            <a:rPr lang="it-IT" sz="1800" b="1" dirty="0"/>
            <a:t>analizza bisogni e risorse </a:t>
          </a:r>
          <a:r>
            <a:rPr lang="it-IT" sz="1800" dirty="0"/>
            <a:t>sociali </a:t>
          </a:r>
          <a:r>
            <a:rPr lang="it-IT" sz="1800" b="1" dirty="0"/>
            <a:t>presenti sul territorio</a:t>
          </a:r>
          <a:r>
            <a:rPr lang="it-IT" sz="1800" dirty="0"/>
            <a:t>;</a:t>
          </a:r>
        </a:p>
      </dgm:t>
    </dgm:pt>
    <dgm:pt modelId="{BDC57AB0-F8C2-E444-BD35-47661F45C704}" type="parTrans" cxnId="{42A0C273-48E7-2D4A-A27A-BC18F898FFDD}">
      <dgm:prSet/>
      <dgm:spPr/>
      <dgm:t>
        <a:bodyPr/>
        <a:lstStyle/>
        <a:p>
          <a:endParaRPr lang="it-IT"/>
        </a:p>
      </dgm:t>
    </dgm:pt>
    <dgm:pt modelId="{9C2CD2B5-F7E6-354F-9BA0-6C6BD2125688}" type="sibTrans" cxnId="{42A0C273-48E7-2D4A-A27A-BC18F898FFDD}">
      <dgm:prSet/>
      <dgm:spPr/>
      <dgm:t>
        <a:bodyPr/>
        <a:lstStyle/>
        <a:p>
          <a:endParaRPr lang="it-IT"/>
        </a:p>
      </dgm:t>
    </dgm:pt>
    <dgm:pt modelId="{5072A6F2-8552-2D49-AB1F-063B8033CB1D}">
      <dgm:prSet custT="1"/>
      <dgm:spPr/>
      <dgm:t>
        <a:bodyPr/>
        <a:lstStyle/>
        <a:p>
          <a:r>
            <a:rPr lang="it-IT" sz="1800" b="1" dirty="0"/>
            <a:t>individua</a:t>
          </a:r>
          <a:r>
            <a:rPr lang="it-IT" sz="1800" dirty="0"/>
            <a:t> </a:t>
          </a:r>
          <a:r>
            <a:rPr lang="it-IT" sz="1800" b="1" dirty="0"/>
            <a:t>le risorse </a:t>
          </a:r>
          <a:r>
            <a:rPr lang="it-IT" sz="1800" dirty="0"/>
            <a:t>(personali dell'utente, dell'istituzione in cui  opera e della comunità locale) che possono essere utilizzate per attivare un percorso di assistenza rispetto alla domanda e/o al problema presentato;</a:t>
          </a:r>
        </a:p>
      </dgm:t>
    </dgm:pt>
    <dgm:pt modelId="{31670AE5-CA55-1C42-ACF1-745C66A6B701}" type="parTrans" cxnId="{8BBE521E-F657-E448-942F-084A90155B90}">
      <dgm:prSet/>
      <dgm:spPr/>
      <dgm:t>
        <a:bodyPr/>
        <a:lstStyle/>
        <a:p>
          <a:endParaRPr lang="it-IT"/>
        </a:p>
      </dgm:t>
    </dgm:pt>
    <dgm:pt modelId="{F76A2EE1-195D-2645-9956-7E42DADC3AC3}" type="sibTrans" cxnId="{8BBE521E-F657-E448-942F-084A90155B90}">
      <dgm:prSet/>
      <dgm:spPr/>
      <dgm:t>
        <a:bodyPr/>
        <a:lstStyle/>
        <a:p>
          <a:endParaRPr lang="it-IT"/>
        </a:p>
      </dgm:t>
    </dgm:pt>
    <dgm:pt modelId="{A35887A2-C9CE-9A4D-9ECB-BF9F46B66406}">
      <dgm:prSet custT="1"/>
      <dgm:spPr/>
      <dgm:t>
        <a:bodyPr/>
        <a:lstStyle/>
        <a:p>
          <a:r>
            <a:rPr lang="it-IT" sz="1800" b="1" dirty="0"/>
            <a:t>verifica</a:t>
          </a:r>
          <a:r>
            <a:rPr lang="it-IT" sz="1800" dirty="0"/>
            <a:t> periodicamente il piano assistenziale fino al raggiungimento degli obiettivi definiti.</a:t>
          </a:r>
        </a:p>
      </dgm:t>
    </dgm:pt>
    <dgm:pt modelId="{45391EE8-9943-5E49-9FD6-BC00266A057A}" type="parTrans" cxnId="{FA415881-32C4-F34E-AC70-BAA345B20076}">
      <dgm:prSet/>
      <dgm:spPr/>
      <dgm:t>
        <a:bodyPr/>
        <a:lstStyle/>
        <a:p>
          <a:endParaRPr lang="it-IT"/>
        </a:p>
      </dgm:t>
    </dgm:pt>
    <dgm:pt modelId="{81A6EF97-9085-4141-8FFE-302636C29CDF}" type="sibTrans" cxnId="{FA415881-32C4-F34E-AC70-BAA345B20076}">
      <dgm:prSet/>
      <dgm:spPr/>
      <dgm:t>
        <a:bodyPr/>
        <a:lstStyle/>
        <a:p>
          <a:endParaRPr lang="it-IT"/>
        </a:p>
      </dgm:t>
    </dgm:pt>
    <dgm:pt modelId="{08320349-3F41-1D41-B5D5-FB76A9DA4AF3}" type="pres">
      <dgm:prSet presAssocID="{2E3D5341-16F5-40D7-B77A-763CD2A613D8}" presName="linear" presStyleCnt="0">
        <dgm:presLayoutVars>
          <dgm:animLvl val="lvl"/>
          <dgm:resizeHandles val="exact"/>
        </dgm:presLayoutVars>
      </dgm:prSet>
      <dgm:spPr/>
    </dgm:pt>
    <dgm:pt modelId="{60FB1F03-C82A-E346-95C7-EA95A9D227C4}" type="pres">
      <dgm:prSet presAssocID="{FE2E8733-0DCC-4CD8-967C-D2653028E5AC}" presName="parentText" presStyleLbl="node1" presStyleIdx="0" presStyleCnt="1" custScaleY="57424">
        <dgm:presLayoutVars>
          <dgm:chMax val="0"/>
          <dgm:bulletEnabled val="1"/>
        </dgm:presLayoutVars>
      </dgm:prSet>
      <dgm:spPr/>
    </dgm:pt>
    <dgm:pt modelId="{30FC16D0-CE6F-8A4B-8947-4A1E32524A51}" type="pres">
      <dgm:prSet presAssocID="{FE2E8733-0DCC-4CD8-967C-D2653028E5A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652D006-DD86-4170-9C2C-A0E37DA82033}" srcId="{FE2E8733-0DCC-4CD8-967C-D2653028E5AC}" destId="{56EB09EB-100F-4AA4-BEFC-2998991539D5}" srcOrd="1" destOrd="0" parTransId="{16E5C31A-9EFF-4886-A93F-5988E067E644}" sibTransId="{F9957731-F2E6-45A9-9924-33B4B13CAEAC}"/>
    <dgm:cxn modelId="{B9F3F907-1F23-7A4F-A26B-92C517E9D2AA}" type="presOf" srcId="{A35887A2-C9CE-9A4D-9ECB-BF9F46B66406}" destId="{30FC16D0-CE6F-8A4B-8947-4A1E32524A51}" srcOrd="0" destOrd="9" presId="urn:microsoft.com/office/officeart/2005/8/layout/vList2"/>
    <dgm:cxn modelId="{4900BE10-8ECE-4D0D-AA42-79E0CCC3F76F}" srcId="{FE2E8733-0DCC-4CD8-967C-D2653028E5AC}" destId="{DE41B53E-5338-47EB-9E86-EAA25EB303B4}" srcOrd="5" destOrd="0" parTransId="{C49CD223-B7EF-4C7A-941E-A6A8E50C281E}" sibTransId="{6755F099-BC70-497D-8136-48E98AAAE399}"/>
    <dgm:cxn modelId="{2AE8FC15-8C54-924B-A9D1-D04E13014820}" type="presOf" srcId="{043908A5-C07D-4EFD-8C6E-C5E311C0A410}" destId="{30FC16D0-CE6F-8A4B-8947-4A1E32524A51}" srcOrd="0" destOrd="2" presId="urn:microsoft.com/office/officeart/2005/8/layout/vList2"/>
    <dgm:cxn modelId="{8BBE521E-F657-E448-942F-084A90155B90}" srcId="{FE2E8733-0DCC-4CD8-967C-D2653028E5AC}" destId="{5072A6F2-8552-2D49-AB1F-063B8033CB1D}" srcOrd="8" destOrd="0" parTransId="{31670AE5-CA55-1C42-ACF1-745C66A6B701}" sibTransId="{F76A2EE1-195D-2645-9956-7E42DADC3AC3}"/>
    <dgm:cxn modelId="{ECC19524-4A3C-4118-B77D-DF76A37F28EC}" srcId="{FE2E8733-0DCC-4CD8-967C-D2653028E5AC}" destId="{5D04E4B2-1D1F-4314-9F99-DC4D409191CD}" srcOrd="0" destOrd="0" parTransId="{B010FAD2-ECF0-432A-BB4F-57E3C49E09B3}" sibTransId="{5E4C2DF8-BEFD-4277-B287-441D3CD28B1A}"/>
    <dgm:cxn modelId="{D04ADE41-DAD2-404A-A8A6-9FBC6020118A}" type="presOf" srcId="{5072A6F2-8552-2D49-AB1F-063B8033CB1D}" destId="{30FC16D0-CE6F-8A4B-8947-4A1E32524A51}" srcOrd="0" destOrd="8" presId="urn:microsoft.com/office/officeart/2005/8/layout/vList2"/>
    <dgm:cxn modelId="{E18AF063-E005-1B4A-993C-5B5ECF29AB11}" type="presOf" srcId="{02055647-669A-9240-A6E0-026A512E8A86}" destId="{30FC16D0-CE6F-8A4B-8947-4A1E32524A51}" srcOrd="0" destOrd="6" presId="urn:microsoft.com/office/officeart/2005/8/layout/vList2"/>
    <dgm:cxn modelId="{42A0C273-48E7-2D4A-A27A-BC18F898FFDD}" srcId="{FE2E8733-0DCC-4CD8-967C-D2653028E5AC}" destId="{8023B5C9-0B33-1F40-8692-C7B4D96631F2}" srcOrd="7" destOrd="0" parTransId="{BDC57AB0-F8C2-E444-BD35-47661F45C704}" sibTransId="{9C2CD2B5-F7E6-354F-9BA0-6C6BD2125688}"/>
    <dgm:cxn modelId="{FA415881-32C4-F34E-AC70-BAA345B20076}" srcId="{FE2E8733-0DCC-4CD8-967C-D2653028E5AC}" destId="{A35887A2-C9CE-9A4D-9ECB-BF9F46B66406}" srcOrd="9" destOrd="0" parTransId="{45391EE8-9943-5E49-9FD6-BC00266A057A}" sibTransId="{81A6EF97-9085-4141-8FFE-302636C29CDF}"/>
    <dgm:cxn modelId="{5F799E84-74E9-4FD0-9E61-E91680D6EB44}" srcId="{2E3D5341-16F5-40D7-B77A-763CD2A613D8}" destId="{FE2E8733-0DCC-4CD8-967C-D2653028E5AC}" srcOrd="0" destOrd="0" parTransId="{8F684ADC-2D5C-4AE7-93FE-DCEBFB0F82E1}" sibTransId="{C57A71A6-1D26-4D70-8D77-3D9DDC0687EB}"/>
    <dgm:cxn modelId="{46CF8B8A-6468-42BA-A96F-FB466768F461}" srcId="{FE2E8733-0DCC-4CD8-967C-D2653028E5AC}" destId="{043908A5-C07D-4EFD-8C6E-C5E311C0A410}" srcOrd="2" destOrd="0" parTransId="{BAF6B72C-757F-45EB-8752-E6EB8E1B104D}" sibTransId="{C1FDDA72-7F49-47E5-B918-8903F4C63F9E}"/>
    <dgm:cxn modelId="{3E8401A6-29FB-1A41-B26F-7B504C4CBCE4}" type="presOf" srcId="{5D04E4B2-1D1F-4314-9F99-DC4D409191CD}" destId="{30FC16D0-CE6F-8A4B-8947-4A1E32524A51}" srcOrd="0" destOrd="0" presId="urn:microsoft.com/office/officeart/2005/8/layout/vList2"/>
    <dgm:cxn modelId="{F4CDABA6-719E-441B-AA1A-7373CAE5B527}" srcId="{FE2E8733-0DCC-4CD8-967C-D2653028E5AC}" destId="{798375E6-7DB4-4635-AEA5-02327892C425}" srcOrd="4" destOrd="0" parTransId="{B0B91B98-6702-481B-B3E6-AB0FC87D9AC8}" sibTransId="{7E5ACF39-9573-4277-B0CC-0838720293E2}"/>
    <dgm:cxn modelId="{B2A632A7-26C0-3B45-A6E9-1200C9A7A36F}" type="presOf" srcId="{8023B5C9-0B33-1F40-8692-C7B4D96631F2}" destId="{30FC16D0-CE6F-8A4B-8947-4A1E32524A51}" srcOrd="0" destOrd="7" presId="urn:microsoft.com/office/officeart/2005/8/layout/vList2"/>
    <dgm:cxn modelId="{B84EEAB9-DE3F-404D-BAC0-7A4EC72DD849}" type="presOf" srcId="{FE2E8733-0DCC-4CD8-967C-D2653028E5AC}" destId="{60FB1F03-C82A-E346-95C7-EA95A9D227C4}" srcOrd="0" destOrd="0" presId="urn:microsoft.com/office/officeart/2005/8/layout/vList2"/>
    <dgm:cxn modelId="{7347AED0-8235-7642-92E9-CEF80032AB73}" type="presOf" srcId="{798375E6-7DB4-4635-AEA5-02327892C425}" destId="{30FC16D0-CE6F-8A4B-8947-4A1E32524A51}" srcOrd="0" destOrd="4" presId="urn:microsoft.com/office/officeart/2005/8/layout/vList2"/>
    <dgm:cxn modelId="{410048D3-FD03-1C4A-B8BC-4B5085D9345B}" srcId="{FE2E8733-0DCC-4CD8-967C-D2653028E5AC}" destId="{02055647-669A-9240-A6E0-026A512E8A86}" srcOrd="6" destOrd="0" parTransId="{FE8177D9-1F49-B749-9106-ED8F7CC33723}" sibTransId="{D3B7DAD3-EC3E-0A48-8CF5-55E19AD72428}"/>
    <dgm:cxn modelId="{03D11EDE-EF8E-294A-9D7F-5CA150C9A55A}" type="presOf" srcId="{540B509B-AA67-49EE-874F-D8AA5F195238}" destId="{30FC16D0-CE6F-8A4B-8947-4A1E32524A51}" srcOrd="0" destOrd="3" presId="urn:microsoft.com/office/officeart/2005/8/layout/vList2"/>
    <dgm:cxn modelId="{82CD41E3-480C-2942-8B27-3A8CCE6664AF}" type="presOf" srcId="{56EB09EB-100F-4AA4-BEFC-2998991539D5}" destId="{30FC16D0-CE6F-8A4B-8947-4A1E32524A51}" srcOrd="0" destOrd="1" presId="urn:microsoft.com/office/officeart/2005/8/layout/vList2"/>
    <dgm:cxn modelId="{722F4CF2-F8F5-D74A-B9E0-4949D9C2FCA0}" type="presOf" srcId="{2E3D5341-16F5-40D7-B77A-763CD2A613D8}" destId="{08320349-3F41-1D41-B5D5-FB76A9DA4AF3}" srcOrd="0" destOrd="0" presId="urn:microsoft.com/office/officeart/2005/8/layout/vList2"/>
    <dgm:cxn modelId="{F33BC6FA-8B9E-4DD6-8E60-BA53167A3CB4}" srcId="{FE2E8733-0DCC-4CD8-967C-D2653028E5AC}" destId="{540B509B-AA67-49EE-874F-D8AA5F195238}" srcOrd="3" destOrd="0" parTransId="{8AF167A4-8C6E-4A0E-A7D8-29FFBF2F37CB}" sibTransId="{A9DD2FEC-A512-4FAD-BA95-E2695F20D4BD}"/>
    <dgm:cxn modelId="{B5000FFC-382D-2545-BCEB-FAA4BC603A06}" type="presOf" srcId="{DE41B53E-5338-47EB-9E86-EAA25EB303B4}" destId="{30FC16D0-CE6F-8A4B-8947-4A1E32524A51}" srcOrd="0" destOrd="5" presId="urn:microsoft.com/office/officeart/2005/8/layout/vList2"/>
    <dgm:cxn modelId="{949699C6-F40A-7148-8C56-4175B3EED7BF}" type="presParOf" srcId="{08320349-3F41-1D41-B5D5-FB76A9DA4AF3}" destId="{60FB1F03-C82A-E346-95C7-EA95A9D227C4}" srcOrd="0" destOrd="0" presId="urn:microsoft.com/office/officeart/2005/8/layout/vList2"/>
    <dgm:cxn modelId="{B947D6B1-80F8-8949-8698-B6D97A2D9E32}" type="presParOf" srcId="{08320349-3F41-1D41-B5D5-FB76A9DA4AF3}" destId="{30FC16D0-CE6F-8A4B-8947-4A1E32524A5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D8C992-461F-3B41-906E-89B5184E08F6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5E30C904-2246-934A-B7ED-A32866B5684C}">
      <dgm:prSet phldrT="[Testo]"/>
      <dgm:spPr>
        <a:solidFill>
          <a:schemeClr val="accent2">
            <a:lumMod val="75000"/>
            <a:alpha val="7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it-IT" dirty="0"/>
            <a:t>Laboratori e tirocini</a:t>
          </a:r>
        </a:p>
      </dgm:t>
    </dgm:pt>
    <dgm:pt modelId="{68265B09-3BC8-A341-A10B-8C7140734B19}" type="parTrans" cxnId="{3FE3092C-B3F4-A44D-AD1A-7865AE964708}">
      <dgm:prSet/>
      <dgm:spPr/>
      <dgm:t>
        <a:bodyPr/>
        <a:lstStyle/>
        <a:p>
          <a:endParaRPr lang="it-IT"/>
        </a:p>
      </dgm:t>
    </dgm:pt>
    <dgm:pt modelId="{80CD69D1-FC68-7547-8B8D-B8A6B0C5BE6E}" type="sibTrans" cxnId="{3FE3092C-B3F4-A44D-AD1A-7865AE964708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it-IT"/>
        </a:p>
      </dgm:t>
    </dgm:pt>
    <dgm:pt modelId="{03AD61CB-8189-C942-9602-78C142C94FCC}">
      <dgm:prSet phldrT="[Testo]"/>
      <dgm:spPr>
        <a:solidFill>
          <a:schemeClr val="accent2">
            <a:lumMod val="75000"/>
            <a:alpha val="7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it-IT" dirty="0"/>
            <a:t>Periodi di lezione separati dai periodi di esame </a:t>
          </a:r>
        </a:p>
      </dgm:t>
    </dgm:pt>
    <dgm:pt modelId="{84AF0340-47A3-CA43-B205-02F5BDF6C7F3}" type="parTrans" cxnId="{329A8188-0121-964D-A160-FC339903CB46}">
      <dgm:prSet/>
      <dgm:spPr/>
      <dgm:t>
        <a:bodyPr/>
        <a:lstStyle/>
        <a:p>
          <a:endParaRPr lang="it-IT"/>
        </a:p>
      </dgm:t>
    </dgm:pt>
    <dgm:pt modelId="{AE1ABB12-0F90-9F47-B15E-679C903D847B}" type="sibTrans" cxnId="{329A8188-0121-964D-A160-FC339903CB46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it-IT"/>
        </a:p>
      </dgm:t>
    </dgm:pt>
    <dgm:pt modelId="{B60883A1-A4BC-3949-A421-452DDFC91532}">
      <dgm:prSet/>
      <dgm:spPr>
        <a:solidFill>
          <a:schemeClr val="accent2">
            <a:lumMod val="75000"/>
            <a:alpha val="70000"/>
          </a:schemeClr>
        </a:solidFill>
      </dgm:spPr>
      <dgm:t>
        <a:bodyPr/>
        <a:lstStyle/>
        <a:p>
          <a:r>
            <a:rPr lang="it-IT" dirty="0"/>
            <a:t>Prove intermedie per i frequentanti</a:t>
          </a:r>
        </a:p>
      </dgm:t>
    </dgm:pt>
    <dgm:pt modelId="{69887600-989E-4D4D-916D-63ED7DD4D776}" type="parTrans" cxnId="{29DB6466-8622-3C4B-BEFC-4C072FA7820D}">
      <dgm:prSet/>
      <dgm:spPr/>
      <dgm:t>
        <a:bodyPr/>
        <a:lstStyle/>
        <a:p>
          <a:endParaRPr lang="it-IT"/>
        </a:p>
      </dgm:t>
    </dgm:pt>
    <dgm:pt modelId="{3B8AF626-350F-C34C-AEE4-0C1F6C503DAB}" type="sibTrans" cxnId="{29DB6466-8622-3C4B-BEFC-4C072FA7820D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it-IT"/>
        </a:p>
      </dgm:t>
    </dgm:pt>
    <dgm:pt modelId="{282C59CD-4DD3-1B4F-94F7-FA6CCF3B40AB}" type="pres">
      <dgm:prSet presAssocID="{3ED8C992-461F-3B41-906E-89B5184E08F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F8F8810-DB8F-874E-BC04-302AAE1B9E76}" type="pres">
      <dgm:prSet presAssocID="{B60883A1-A4BC-3949-A421-452DDFC91532}" presName="gear1" presStyleLbl="node1" presStyleIdx="0" presStyleCnt="3" custScaleX="85883" custScaleY="83771">
        <dgm:presLayoutVars>
          <dgm:chMax val="1"/>
          <dgm:bulletEnabled val="1"/>
        </dgm:presLayoutVars>
      </dgm:prSet>
      <dgm:spPr/>
    </dgm:pt>
    <dgm:pt modelId="{EAAE8F39-6BC5-064A-AB33-847F50B15714}" type="pres">
      <dgm:prSet presAssocID="{B60883A1-A4BC-3949-A421-452DDFC91532}" presName="gear1srcNode" presStyleLbl="node1" presStyleIdx="0" presStyleCnt="3"/>
      <dgm:spPr/>
    </dgm:pt>
    <dgm:pt modelId="{EED35F79-875B-DD4D-8496-EB5C793EE33C}" type="pres">
      <dgm:prSet presAssocID="{B60883A1-A4BC-3949-A421-452DDFC91532}" presName="gear1dstNode" presStyleLbl="node1" presStyleIdx="0" presStyleCnt="3"/>
      <dgm:spPr/>
    </dgm:pt>
    <dgm:pt modelId="{B8B43928-63D0-0C48-8ECE-5CE09EA6DE7B}" type="pres">
      <dgm:prSet presAssocID="{5E30C904-2246-934A-B7ED-A32866B5684C}" presName="gear2" presStyleLbl="node1" presStyleIdx="1" presStyleCnt="3">
        <dgm:presLayoutVars>
          <dgm:chMax val="1"/>
          <dgm:bulletEnabled val="1"/>
        </dgm:presLayoutVars>
      </dgm:prSet>
      <dgm:spPr/>
    </dgm:pt>
    <dgm:pt modelId="{EA85E80C-6C13-A049-A7D1-36FDCFE4EFA9}" type="pres">
      <dgm:prSet presAssocID="{5E30C904-2246-934A-B7ED-A32866B5684C}" presName="gear2srcNode" presStyleLbl="node1" presStyleIdx="1" presStyleCnt="3"/>
      <dgm:spPr/>
    </dgm:pt>
    <dgm:pt modelId="{F6EF4352-4B4E-5D45-8CE3-12DA28D90E86}" type="pres">
      <dgm:prSet presAssocID="{5E30C904-2246-934A-B7ED-A32866B5684C}" presName="gear2dstNode" presStyleLbl="node1" presStyleIdx="1" presStyleCnt="3"/>
      <dgm:spPr/>
    </dgm:pt>
    <dgm:pt modelId="{F4ED093E-152D-7B41-9218-62C4CD2704F6}" type="pres">
      <dgm:prSet presAssocID="{03AD61CB-8189-C942-9602-78C142C94FCC}" presName="gear3" presStyleLbl="node1" presStyleIdx="2" presStyleCnt="3"/>
      <dgm:spPr/>
    </dgm:pt>
    <dgm:pt modelId="{0AA6D5D6-CCA5-734E-9BB7-10A5448C20F4}" type="pres">
      <dgm:prSet presAssocID="{03AD61CB-8189-C942-9602-78C142C94FCC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68EDF-7244-6948-8297-EA41D0FAF892}" type="pres">
      <dgm:prSet presAssocID="{03AD61CB-8189-C942-9602-78C142C94FCC}" presName="gear3srcNode" presStyleLbl="node1" presStyleIdx="2" presStyleCnt="3"/>
      <dgm:spPr/>
    </dgm:pt>
    <dgm:pt modelId="{07EC2582-9D8F-6B45-9118-58B190F38C62}" type="pres">
      <dgm:prSet presAssocID="{03AD61CB-8189-C942-9602-78C142C94FCC}" presName="gear3dstNode" presStyleLbl="node1" presStyleIdx="2" presStyleCnt="3"/>
      <dgm:spPr/>
    </dgm:pt>
    <dgm:pt modelId="{19C9DF82-9239-D64D-9591-799476197745}" type="pres">
      <dgm:prSet presAssocID="{3B8AF626-350F-C34C-AEE4-0C1F6C503DAB}" presName="connector1" presStyleLbl="sibTrans2D1" presStyleIdx="0" presStyleCnt="3"/>
      <dgm:spPr/>
    </dgm:pt>
    <dgm:pt modelId="{205CEB80-C575-7543-BAF7-E999876596F1}" type="pres">
      <dgm:prSet presAssocID="{80CD69D1-FC68-7547-8B8D-B8A6B0C5BE6E}" presName="connector2" presStyleLbl="sibTrans2D1" presStyleIdx="1" presStyleCnt="3"/>
      <dgm:spPr/>
    </dgm:pt>
    <dgm:pt modelId="{AA3C17FC-F910-3F4F-931C-5202B2EDABD8}" type="pres">
      <dgm:prSet presAssocID="{AE1ABB12-0F90-9F47-B15E-679C903D847B}" presName="connector3" presStyleLbl="sibTrans2D1" presStyleIdx="2" presStyleCnt="3" custAng="21199637" custScaleX="147061" custScaleY="105697" custLinFactNeighborX="21951" custLinFactNeighborY="0"/>
      <dgm:spPr/>
    </dgm:pt>
  </dgm:ptLst>
  <dgm:cxnLst>
    <dgm:cxn modelId="{B1D45F01-A221-E342-BFB5-C2830D3551AA}" type="presOf" srcId="{5E30C904-2246-934A-B7ED-A32866B5684C}" destId="{EA85E80C-6C13-A049-A7D1-36FDCFE4EFA9}" srcOrd="1" destOrd="0" presId="urn:microsoft.com/office/officeart/2005/8/layout/gear1"/>
    <dgm:cxn modelId="{85520504-DDC1-B544-AC5B-9675CC5C8DD5}" type="presOf" srcId="{03AD61CB-8189-C942-9602-78C142C94FCC}" destId="{F4ED093E-152D-7B41-9218-62C4CD2704F6}" srcOrd="0" destOrd="0" presId="urn:microsoft.com/office/officeart/2005/8/layout/gear1"/>
    <dgm:cxn modelId="{19D75316-6A2C-3C4B-A9F7-50BAD5B09747}" type="presOf" srcId="{5E30C904-2246-934A-B7ED-A32866B5684C}" destId="{F6EF4352-4B4E-5D45-8CE3-12DA28D90E86}" srcOrd="2" destOrd="0" presId="urn:microsoft.com/office/officeart/2005/8/layout/gear1"/>
    <dgm:cxn modelId="{3FE3092C-B3F4-A44D-AD1A-7865AE964708}" srcId="{3ED8C992-461F-3B41-906E-89B5184E08F6}" destId="{5E30C904-2246-934A-B7ED-A32866B5684C}" srcOrd="1" destOrd="0" parTransId="{68265B09-3BC8-A341-A10B-8C7140734B19}" sibTransId="{80CD69D1-FC68-7547-8B8D-B8A6B0C5BE6E}"/>
    <dgm:cxn modelId="{8613BB3B-B4E9-5145-AEC3-5FC45364294C}" type="presOf" srcId="{80CD69D1-FC68-7547-8B8D-B8A6B0C5BE6E}" destId="{205CEB80-C575-7543-BAF7-E999876596F1}" srcOrd="0" destOrd="0" presId="urn:microsoft.com/office/officeart/2005/8/layout/gear1"/>
    <dgm:cxn modelId="{A9C7B23E-9708-344B-A84E-3BFB126753DC}" type="presOf" srcId="{5E30C904-2246-934A-B7ED-A32866B5684C}" destId="{B8B43928-63D0-0C48-8ECE-5CE09EA6DE7B}" srcOrd="0" destOrd="0" presId="urn:microsoft.com/office/officeart/2005/8/layout/gear1"/>
    <dgm:cxn modelId="{78078043-71CE-E943-BE51-C45F04EB849C}" type="presOf" srcId="{03AD61CB-8189-C942-9602-78C142C94FCC}" destId="{0AA6D5D6-CCA5-734E-9BB7-10A5448C20F4}" srcOrd="1" destOrd="0" presId="urn:microsoft.com/office/officeart/2005/8/layout/gear1"/>
    <dgm:cxn modelId="{9EA9A161-7A2C-4A44-BD01-622CD0973653}" type="presOf" srcId="{3B8AF626-350F-C34C-AEE4-0C1F6C503DAB}" destId="{19C9DF82-9239-D64D-9591-799476197745}" srcOrd="0" destOrd="0" presId="urn:microsoft.com/office/officeart/2005/8/layout/gear1"/>
    <dgm:cxn modelId="{29DB6466-8622-3C4B-BEFC-4C072FA7820D}" srcId="{3ED8C992-461F-3B41-906E-89B5184E08F6}" destId="{B60883A1-A4BC-3949-A421-452DDFC91532}" srcOrd="0" destOrd="0" parTransId="{69887600-989E-4D4D-916D-63ED7DD4D776}" sibTransId="{3B8AF626-350F-C34C-AEE4-0C1F6C503DAB}"/>
    <dgm:cxn modelId="{F0B1CD82-A3EB-2B4A-BD83-A8B3783AF0B2}" type="presOf" srcId="{03AD61CB-8189-C942-9602-78C142C94FCC}" destId="{7D368EDF-7244-6948-8297-EA41D0FAF892}" srcOrd="2" destOrd="0" presId="urn:microsoft.com/office/officeart/2005/8/layout/gear1"/>
    <dgm:cxn modelId="{329A8188-0121-964D-A160-FC339903CB46}" srcId="{3ED8C992-461F-3B41-906E-89B5184E08F6}" destId="{03AD61CB-8189-C942-9602-78C142C94FCC}" srcOrd="2" destOrd="0" parTransId="{84AF0340-47A3-CA43-B205-02F5BDF6C7F3}" sibTransId="{AE1ABB12-0F90-9F47-B15E-679C903D847B}"/>
    <dgm:cxn modelId="{0F251A90-769A-7A47-A1D2-969CAF80AAA5}" type="presOf" srcId="{3ED8C992-461F-3B41-906E-89B5184E08F6}" destId="{282C59CD-4DD3-1B4F-94F7-FA6CCF3B40AB}" srcOrd="0" destOrd="0" presId="urn:microsoft.com/office/officeart/2005/8/layout/gear1"/>
    <dgm:cxn modelId="{5323BABA-B03E-0F44-A2BF-CBEB0914BF0C}" type="presOf" srcId="{B60883A1-A4BC-3949-A421-452DDFC91532}" destId="{EED35F79-875B-DD4D-8496-EB5C793EE33C}" srcOrd="2" destOrd="0" presId="urn:microsoft.com/office/officeart/2005/8/layout/gear1"/>
    <dgm:cxn modelId="{0A113FCC-8880-294F-AAAC-AA55AC8A911E}" type="presOf" srcId="{B60883A1-A4BC-3949-A421-452DDFC91532}" destId="{EAAE8F39-6BC5-064A-AB33-847F50B15714}" srcOrd="1" destOrd="0" presId="urn:microsoft.com/office/officeart/2005/8/layout/gear1"/>
    <dgm:cxn modelId="{1F121DCF-DB2C-2541-B3E9-332F02DF8C9F}" type="presOf" srcId="{03AD61CB-8189-C942-9602-78C142C94FCC}" destId="{07EC2582-9D8F-6B45-9118-58B190F38C62}" srcOrd="3" destOrd="0" presId="urn:microsoft.com/office/officeart/2005/8/layout/gear1"/>
    <dgm:cxn modelId="{847D45DD-C66C-9F48-810D-E94C755D8F0A}" type="presOf" srcId="{AE1ABB12-0F90-9F47-B15E-679C903D847B}" destId="{AA3C17FC-F910-3F4F-931C-5202B2EDABD8}" srcOrd="0" destOrd="0" presId="urn:microsoft.com/office/officeart/2005/8/layout/gear1"/>
    <dgm:cxn modelId="{A6DBC7DF-81FE-C142-808F-DF4AA4466E0D}" type="presOf" srcId="{B60883A1-A4BC-3949-A421-452DDFC91532}" destId="{6F8F8810-DB8F-874E-BC04-302AAE1B9E76}" srcOrd="0" destOrd="0" presId="urn:microsoft.com/office/officeart/2005/8/layout/gear1"/>
    <dgm:cxn modelId="{A81F7480-A1E3-8742-960A-7A16136E4C9F}" type="presParOf" srcId="{282C59CD-4DD3-1B4F-94F7-FA6CCF3B40AB}" destId="{6F8F8810-DB8F-874E-BC04-302AAE1B9E76}" srcOrd="0" destOrd="0" presId="urn:microsoft.com/office/officeart/2005/8/layout/gear1"/>
    <dgm:cxn modelId="{104CE5E3-1A5C-9249-B7FC-74888D07DB72}" type="presParOf" srcId="{282C59CD-4DD3-1B4F-94F7-FA6CCF3B40AB}" destId="{EAAE8F39-6BC5-064A-AB33-847F50B15714}" srcOrd="1" destOrd="0" presId="urn:microsoft.com/office/officeart/2005/8/layout/gear1"/>
    <dgm:cxn modelId="{1618093B-4DA4-FE41-A2E6-3B9767E705EE}" type="presParOf" srcId="{282C59CD-4DD3-1B4F-94F7-FA6CCF3B40AB}" destId="{EED35F79-875B-DD4D-8496-EB5C793EE33C}" srcOrd="2" destOrd="0" presId="urn:microsoft.com/office/officeart/2005/8/layout/gear1"/>
    <dgm:cxn modelId="{6A16F930-6D75-F84C-8125-1AC4A576BBC5}" type="presParOf" srcId="{282C59CD-4DD3-1B4F-94F7-FA6CCF3B40AB}" destId="{B8B43928-63D0-0C48-8ECE-5CE09EA6DE7B}" srcOrd="3" destOrd="0" presId="urn:microsoft.com/office/officeart/2005/8/layout/gear1"/>
    <dgm:cxn modelId="{9FCB53DF-A862-1E47-B89B-7E72187FA115}" type="presParOf" srcId="{282C59CD-4DD3-1B4F-94F7-FA6CCF3B40AB}" destId="{EA85E80C-6C13-A049-A7D1-36FDCFE4EFA9}" srcOrd="4" destOrd="0" presId="urn:microsoft.com/office/officeart/2005/8/layout/gear1"/>
    <dgm:cxn modelId="{8A2969F2-9260-7245-AB29-AE0CFDEAA6A7}" type="presParOf" srcId="{282C59CD-4DD3-1B4F-94F7-FA6CCF3B40AB}" destId="{F6EF4352-4B4E-5D45-8CE3-12DA28D90E86}" srcOrd="5" destOrd="0" presId="urn:microsoft.com/office/officeart/2005/8/layout/gear1"/>
    <dgm:cxn modelId="{112D18E5-5D26-784B-B4D3-3FFAF8BEC2B2}" type="presParOf" srcId="{282C59CD-4DD3-1B4F-94F7-FA6CCF3B40AB}" destId="{F4ED093E-152D-7B41-9218-62C4CD2704F6}" srcOrd="6" destOrd="0" presId="urn:microsoft.com/office/officeart/2005/8/layout/gear1"/>
    <dgm:cxn modelId="{8435B85E-89A8-0249-B66E-8A6C84ADE822}" type="presParOf" srcId="{282C59CD-4DD3-1B4F-94F7-FA6CCF3B40AB}" destId="{0AA6D5D6-CCA5-734E-9BB7-10A5448C20F4}" srcOrd="7" destOrd="0" presId="urn:microsoft.com/office/officeart/2005/8/layout/gear1"/>
    <dgm:cxn modelId="{66121351-4712-3249-BEA2-DB8A4BA830F1}" type="presParOf" srcId="{282C59CD-4DD3-1B4F-94F7-FA6CCF3B40AB}" destId="{7D368EDF-7244-6948-8297-EA41D0FAF892}" srcOrd="8" destOrd="0" presId="urn:microsoft.com/office/officeart/2005/8/layout/gear1"/>
    <dgm:cxn modelId="{EC8BB885-79D7-BB43-A089-F781083202E4}" type="presParOf" srcId="{282C59CD-4DD3-1B4F-94F7-FA6CCF3B40AB}" destId="{07EC2582-9D8F-6B45-9118-58B190F38C62}" srcOrd="9" destOrd="0" presId="urn:microsoft.com/office/officeart/2005/8/layout/gear1"/>
    <dgm:cxn modelId="{541F86AC-797B-8A4B-9CE0-A6A8F3661915}" type="presParOf" srcId="{282C59CD-4DD3-1B4F-94F7-FA6CCF3B40AB}" destId="{19C9DF82-9239-D64D-9591-799476197745}" srcOrd="10" destOrd="0" presId="urn:microsoft.com/office/officeart/2005/8/layout/gear1"/>
    <dgm:cxn modelId="{694D4711-B6BF-CD44-9EA0-0C760941FEEC}" type="presParOf" srcId="{282C59CD-4DD3-1B4F-94F7-FA6CCF3B40AB}" destId="{205CEB80-C575-7543-BAF7-E999876596F1}" srcOrd="11" destOrd="0" presId="urn:microsoft.com/office/officeart/2005/8/layout/gear1"/>
    <dgm:cxn modelId="{53428EFF-AD3E-494B-A38E-06A6F038A972}" type="presParOf" srcId="{282C59CD-4DD3-1B4F-94F7-FA6CCF3B40AB}" destId="{AA3C17FC-F910-3F4F-931C-5202B2EDABD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4AFC40-1F30-4753-8AA1-571548A4C21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20D7C2-9F9B-4E29-A082-66BEB8F8F5B7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it-IT" sz="1700">
              <a:solidFill>
                <a:schemeClr val="tx1"/>
              </a:solidFill>
            </a:rPr>
            <a:t>Tutor per gli insegnamenti obbligatori</a:t>
          </a:r>
          <a:endParaRPr lang="en-US" sz="1700">
            <a:solidFill>
              <a:schemeClr val="tx1"/>
            </a:solidFill>
          </a:endParaRPr>
        </a:p>
      </dgm:t>
    </dgm:pt>
    <dgm:pt modelId="{03B51446-C79A-477F-B3BF-55F3C6F5C3CF}" type="parTrans" cxnId="{603C5161-F3C2-4D6C-8106-BC68BA95CD59}">
      <dgm:prSet/>
      <dgm:spPr/>
      <dgm:t>
        <a:bodyPr/>
        <a:lstStyle/>
        <a:p>
          <a:endParaRPr lang="en-US"/>
        </a:p>
      </dgm:t>
    </dgm:pt>
    <dgm:pt modelId="{9A071655-4118-4BEE-9AD2-47A2C7F8BF63}" type="sibTrans" cxnId="{603C5161-F3C2-4D6C-8106-BC68BA95CD59}">
      <dgm:prSet/>
      <dgm:spPr/>
      <dgm:t>
        <a:bodyPr/>
        <a:lstStyle/>
        <a:p>
          <a:endParaRPr lang="en-US"/>
        </a:p>
      </dgm:t>
    </dgm:pt>
    <dgm:pt modelId="{2F2D40B2-05FF-469E-BD67-2728A108B2FA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it-IT" sz="1700" dirty="0">
              <a:solidFill>
                <a:schemeClr val="tx1"/>
              </a:solidFill>
            </a:rPr>
            <a:t>Orario delle lezioni organizzato per lasciare spazio allo studio individuale</a:t>
          </a:r>
          <a:endParaRPr lang="en-US" sz="1700" dirty="0">
            <a:solidFill>
              <a:schemeClr val="tx1"/>
            </a:solidFill>
          </a:endParaRPr>
        </a:p>
      </dgm:t>
    </dgm:pt>
    <dgm:pt modelId="{B4DB4AEA-BCD2-43CB-AEA9-3DE04DCBEC90}" type="parTrans" cxnId="{B5C02861-3B93-4198-B08F-52D182DAE923}">
      <dgm:prSet/>
      <dgm:spPr/>
      <dgm:t>
        <a:bodyPr/>
        <a:lstStyle/>
        <a:p>
          <a:endParaRPr lang="en-US"/>
        </a:p>
      </dgm:t>
    </dgm:pt>
    <dgm:pt modelId="{7E695E95-7649-4555-AC7C-A4C60F03E682}" type="sibTrans" cxnId="{B5C02861-3B93-4198-B08F-52D182DAE923}">
      <dgm:prSet/>
      <dgm:spPr/>
      <dgm:t>
        <a:bodyPr/>
        <a:lstStyle/>
        <a:p>
          <a:endParaRPr lang="en-US"/>
        </a:p>
      </dgm:t>
    </dgm:pt>
    <dgm:pt modelId="{A54BA7BD-87C9-449F-8B2B-65A68F31AC41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700" dirty="0">
              <a:solidFill>
                <a:schemeClr val="tx1"/>
              </a:solidFill>
            </a:rPr>
            <a:t>Procedure amministrative informatizzate disponibili online</a:t>
          </a:r>
          <a:endParaRPr lang="en-US" sz="1700" dirty="0">
            <a:solidFill>
              <a:schemeClr val="tx1"/>
            </a:solidFill>
          </a:endParaRPr>
        </a:p>
        <a:p>
          <a:pPr marL="0"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dirty="0">
            <a:solidFill>
              <a:schemeClr val="tx1"/>
            </a:solidFill>
          </a:endParaRPr>
        </a:p>
      </dgm:t>
    </dgm:pt>
    <dgm:pt modelId="{5C90D1BB-2982-4AF2-8459-D72367756FC7}" type="parTrans" cxnId="{53AFDFBC-5BE5-44FC-90EF-693F3D2A54DF}">
      <dgm:prSet/>
      <dgm:spPr/>
      <dgm:t>
        <a:bodyPr/>
        <a:lstStyle/>
        <a:p>
          <a:endParaRPr lang="en-US"/>
        </a:p>
      </dgm:t>
    </dgm:pt>
    <dgm:pt modelId="{BEE3190E-179A-410F-ABD2-E264C5E24FFD}" type="sibTrans" cxnId="{53AFDFBC-5BE5-44FC-90EF-693F3D2A54DF}">
      <dgm:prSet/>
      <dgm:spPr/>
      <dgm:t>
        <a:bodyPr/>
        <a:lstStyle/>
        <a:p>
          <a:endParaRPr lang="en-US"/>
        </a:p>
      </dgm:t>
    </dgm:pt>
    <dgm:pt modelId="{EDBA3400-7D71-40E4-87F6-2992327F0AB6}">
      <dgm:prSet custT="1"/>
      <dgm:spPr>
        <a:solidFill>
          <a:schemeClr val="accent2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700" dirty="0">
              <a:solidFill>
                <a:schemeClr val="tx1"/>
              </a:solidFill>
            </a:rPr>
            <a:t>Aule, biblioteche, sale computer, wi-fi, laboratori informatici e multimediali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700" dirty="0">
            <a:solidFill>
              <a:schemeClr val="tx1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https://corsi.unibo.it/laurea/ServizioSociale/aule-laboratori-biblioteche</a:t>
          </a:r>
          <a:r>
            <a:rPr lang="it-IT" sz="1600" dirty="0">
              <a:solidFill>
                <a:schemeClr val="tx1"/>
              </a:solidFill>
            </a:rPr>
            <a:t> </a:t>
          </a:r>
        </a:p>
        <a:p>
          <a:pPr marL="0"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dirty="0">
            <a:solidFill>
              <a:schemeClr val="tx1"/>
            </a:solidFill>
          </a:endParaRPr>
        </a:p>
      </dgm:t>
    </dgm:pt>
    <dgm:pt modelId="{3B8E9596-E175-4DD8-ABD4-27C8AE1E0190}" type="parTrans" cxnId="{179F220D-4E19-4C1D-8D7C-ACB38AAA3B48}">
      <dgm:prSet/>
      <dgm:spPr/>
      <dgm:t>
        <a:bodyPr/>
        <a:lstStyle/>
        <a:p>
          <a:endParaRPr lang="en-US"/>
        </a:p>
      </dgm:t>
    </dgm:pt>
    <dgm:pt modelId="{E0E60DB0-4A20-419C-A979-113619217044}" type="sibTrans" cxnId="{179F220D-4E19-4C1D-8D7C-ACB38AAA3B48}">
      <dgm:prSet/>
      <dgm:spPr/>
      <dgm:t>
        <a:bodyPr/>
        <a:lstStyle/>
        <a:p>
          <a:endParaRPr lang="en-US"/>
        </a:p>
      </dgm:t>
    </dgm:pt>
    <dgm:pt modelId="{E08A0315-18CB-4704-8376-41748A3160CA}">
      <dgm:prSet custT="1"/>
      <dgm:spPr>
        <a:solidFill>
          <a:schemeClr val="accent2">
            <a:lumMod val="60000"/>
            <a:lumOff val="40000"/>
          </a:schemeClr>
        </a:solidFill>
        <a:ln>
          <a:noFill/>
        </a:ln>
      </dgm:spPr>
      <dgm:t>
        <a:bodyPr/>
        <a:lstStyle/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dirty="0">
              <a:solidFill>
                <a:schemeClr val="tx1"/>
              </a:solidFill>
            </a:rPr>
            <a:t>Opportunità di scambi internazionali: studio delle lingue, borse per periodi all’estero (programma ERASMUS+ per mobilità studio o tirocinio)</a:t>
          </a:r>
          <a:endParaRPr lang="en-US" sz="1700" dirty="0">
            <a:solidFill>
              <a:schemeClr val="tx1"/>
            </a:solidFill>
          </a:endParaRPr>
        </a:p>
      </dgm:t>
    </dgm:pt>
    <dgm:pt modelId="{B051188C-DFB8-44BE-ADAB-D98CB6EA1CC8}" type="parTrans" cxnId="{246429BE-2BD8-4386-8530-DB9576A46392}">
      <dgm:prSet/>
      <dgm:spPr/>
      <dgm:t>
        <a:bodyPr/>
        <a:lstStyle/>
        <a:p>
          <a:endParaRPr lang="en-US"/>
        </a:p>
      </dgm:t>
    </dgm:pt>
    <dgm:pt modelId="{47B23F54-8BC2-45C9-88E3-D1533A7C7684}" type="sibTrans" cxnId="{246429BE-2BD8-4386-8530-DB9576A46392}">
      <dgm:prSet/>
      <dgm:spPr/>
      <dgm:t>
        <a:bodyPr/>
        <a:lstStyle/>
        <a:p>
          <a:endParaRPr lang="en-US"/>
        </a:p>
      </dgm:t>
    </dgm:pt>
    <dgm:pt modelId="{A90D3168-B036-8440-B618-FFBB344A2EF0}">
      <dgm:prSet custT="1"/>
      <dgm:spPr>
        <a:solidFill>
          <a:schemeClr val="accent2">
            <a:lumMod val="60000"/>
            <a:lumOff val="40000"/>
          </a:schemeClr>
        </a:solidFill>
        <a:ln>
          <a:noFill/>
        </a:ln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dirty="0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https://www.unibo.it/it/internazionale/studiare-all-estero/erasmus</a:t>
          </a:r>
          <a:r>
            <a:rPr lang="it-IT" sz="1600" dirty="0">
              <a:solidFill>
                <a:schemeClr val="tx1"/>
              </a:solidFill>
            </a:rPr>
            <a:t> </a:t>
          </a:r>
          <a:endParaRPr lang="en-US" sz="1600" dirty="0">
            <a:solidFill>
              <a:schemeClr val="tx1"/>
            </a:solidFill>
          </a:endParaRPr>
        </a:p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700" dirty="0">
            <a:solidFill>
              <a:schemeClr val="tx1"/>
            </a:solidFill>
          </a:endParaRPr>
        </a:p>
      </dgm:t>
    </dgm:pt>
    <dgm:pt modelId="{07F6700E-C7A2-C74F-BFF1-D553066FCB40}" type="parTrans" cxnId="{10BAF844-CAFD-F847-AE02-B447FD6DA0C5}">
      <dgm:prSet/>
      <dgm:spPr/>
      <dgm:t>
        <a:bodyPr/>
        <a:lstStyle/>
        <a:p>
          <a:endParaRPr lang="it-IT"/>
        </a:p>
      </dgm:t>
    </dgm:pt>
    <dgm:pt modelId="{294EA37D-F1EE-0C43-8DCA-1800EDD17FFD}" type="sibTrans" cxnId="{10BAF844-CAFD-F847-AE02-B447FD6DA0C5}">
      <dgm:prSet/>
      <dgm:spPr/>
      <dgm:t>
        <a:bodyPr/>
        <a:lstStyle/>
        <a:p>
          <a:endParaRPr lang="it-IT"/>
        </a:p>
      </dgm:t>
    </dgm:pt>
    <dgm:pt modelId="{9D489CD2-1351-234E-B43A-C1DDA339FE2F}" type="pres">
      <dgm:prSet presAssocID="{624AFC40-1F30-4753-8AA1-571548A4C211}" presName="diagram" presStyleCnt="0">
        <dgm:presLayoutVars>
          <dgm:dir/>
          <dgm:resizeHandles val="exact"/>
        </dgm:presLayoutVars>
      </dgm:prSet>
      <dgm:spPr/>
    </dgm:pt>
    <dgm:pt modelId="{F0464D7C-D080-CE4C-A011-E2718FF2FB42}" type="pres">
      <dgm:prSet presAssocID="{2C20D7C2-9F9B-4E29-A082-66BEB8F8F5B7}" presName="node" presStyleLbl="node1" presStyleIdx="0" presStyleCnt="5">
        <dgm:presLayoutVars>
          <dgm:bulletEnabled val="1"/>
        </dgm:presLayoutVars>
      </dgm:prSet>
      <dgm:spPr/>
    </dgm:pt>
    <dgm:pt modelId="{F43773DC-8FAD-9C4F-B6A5-7C39C1352B74}" type="pres">
      <dgm:prSet presAssocID="{9A071655-4118-4BEE-9AD2-47A2C7F8BF63}" presName="sibTrans" presStyleCnt="0"/>
      <dgm:spPr/>
    </dgm:pt>
    <dgm:pt modelId="{B4EB734F-DC16-494E-BE38-0D43DF23223D}" type="pres">
      <dgm:prSet presAssocID="{2F2D40B2-05FF-469E-BD67-2728A108B2FA}" presName="node" presStyleLbl="node1" presStyleIdx="1" presStyleCnt="5">
        <dgm:presLayoutVars>
          <dgm:bulletEnabled val="1"/>
        </dgm:presLayoutVars>
      </dgm:prSet>
      <dgm:spPr/>
    </dgm:pt>
    <dgm:pt modelId="{A5CC0F45-314A-884C-A16A-DD06C3AFA671}" type="pres">
      <dgm:prSet presAssocID="{7E695E95-7649-4555-AC7C-A4C60F03E682}" presName="sibTrans" presStyleCnt="0"/>
      <dgm:spPr/>
    </dgm:pt>
    <dgm:pt modelId="{16E06B92-BFA5-2342-952E-742564880F78}" type="pres">
      <dgm:prSet presAssocID="{A54BA7BD-87C9-449F-8B2B-65A68F31AC41}" presName="node" presStyleLbl="node1" presStyleIdx="2" presStyleCnt="5">
        <dgm:presLayoutVars>
          <dgm:bulletEnabled val="1"/>
        </dgm:presLayoutVars>
      </dgm:prSet>
      <dgm:spPr/>
    </dgm:pt>
    <dgm:pt modelId="{A1FF1F70-D4F8-2D4C-AF17-AD6777D92D4D}" type="pres">
      <dgm:prSet presAssocID="{BEE3190E-179A-410F-ABD2-E264C5E24FFD}" presName="sibTrans" presStyleCnt="0"/>
      <dgm:spPr/>
    </dgm:pt>
    <dgm:pt modelId="{57D6C56B-25A0-4C45-A74B-1E14EF30F76B}" type="pres">
      <dgm:prSet presAssocID="{EDBA3400-7D71-40E4-87F6-2992327F0AB6}" presName="node" presStyleLbl="node1" presStyleIdx="3" presStyleCnt="5" custScaleX="146188">
        <dgm:presLayoutVars>
          <dgm:bulletEnabled val="1"/>
        </dgm:presLayoutVars>
      </dgm:prSet>
      <dgm:spPr/>
    </dgm:pt>
    <dgm:pt modelId="{741A0164-AB31-2941-B3AA-E869797B0504}" type="pres">
      <dgm:prSet presAssocID="{E0E60DB0-4A20-419C-A979-113619217044}" presName="sibTrans" presStyleCnt="0"/>
      <dgm:spPr/>
    </dgm:pt>
    <dgm:pt modelId="{61CC126D-41B2-7C45-920B-12E7F65FF789}" type="pres">
      <dgm:prSet presAssocID="{E08A0315-18CB-4704-8376-41748A3160CA}" presName="node" presStyleLbl="node1" presStyleIdx="4" presStyleCnt="5" custScaleX="136010">
        <dgm:presLayoutVars>
          <dgm:bulletEnabled val="1"/>
        </dgm:presLayoutVars>
      </dgm:prSet>
      <dgm:spPr/>
    </dgm:pt>
  </dgm:ptLst>
  <dgm:cxnLst>
    <dgm:cxn modelId="{7F8AFF02-C779-8043-BBC6-3A707DBEA8E5}" type="presOf" srcId="{624AFC40-1F30-4753-8AA1-571548A4C211}" destId="{9D489CD2-1351-234E-B43A-C1DDA339FE2F}" srcOrd="0" destOrd="0" presId="urn:microsoft.com/office/officeart/2005/8/layout/default"/>
    <dgm:cxn modelId="{179F220D-4E19-4C1D-8D7C-ACB38AAA3B48}" srcId="{624AFC40-1F30-4753-8AA1-571548A4C211}" destId="{EDBA3400-7D71-40E4-87F6-2992327F0AB6}" srcOrd="3" destOrd="0" parTransId="{3B8E9596-E175-4DD8-ABD4-27C8AE1E0190}" sibTransId="{E0E60DB0-4A20-419C-A979-113619217044}"/>
    <dgm:cxn modelId="{74B2EA36-F7B8-A549-B9DC-42516EE8DDE7}" type="presOf" srcId="{2C20D7C2-9F9B-4E29-A082-66BEB8F8F5B7}" destId="{F0464D7C-D080-CE4C-A011-E2718FF2FB42}" srcOrd="0" destOrd="0" presId="urn:microsoft.com/office/officeart/2005/8/layout/default"/>
    <dgm:cxn modelId="{10BAF844-CAFD-F847-AE02-B447FD6DA0C5}" srcId="{E08A0315-18CB-4704-8376-41748A3160CA}" destId="{A90D3168-B036-8440-B618-FFBB344A2EF0}" srcOrd="0" destOrd="0" parTransId="{07F6700E-C7A2-C74F-BFF1-D553066FCB40}" sibTransId="{294EA37D-F1EE-0C43-8DCA-1800EDD17FFD}"/>
    <dgm:cxn modelId="{B5C02861-3B93-4198-B08F-52D182DAE923}" srcId="{624AFC40-1F30-4753-8AA1-571548A4C211}" destId="{2F2D40B2-05FF-469E-BD67-2728A108B2FA}" srcOrd="1" destOrd="0" parTransId="{B4DB4AEA-BCD2-43CB-AEA9-3DE04DCBEC90}" sibTransId="{7E695E95-7649-4555-AC7C-A4C60F03E682}"/>
    <dgm:cxn modelId="{603C5161-F3C2-4D6C-8106-BC68BA95CD59}" srcId="{624AFC40-1F30-4753-8AA1-571548A4C211}" destId="{2C20D7C2-9F9B-4E29-A082-66BEB8F8F5B7}" srcOrd="0" destOrd="0" parTransId="{03B51446-C79A-477F-B3BF-55F3C6F5C3CF}" sibTransId="{9A071655-4118-4BEE-9AD2-47A2C7F8BF63}"/>
    <dgm:cxn modelId="{2F110F7E-68FE-E04D-B2D3-C2CFBBC0AEF4}" type="presOf" srcId="{EDBA3400-7D71-40E4-87F6-2992327F0AB6}" destId="{57D6C56B-25A0-4C45-A74B-1E14EF30F76B}" srcOrd="0" destOrd="0" presId="urn:microsoft.com/office/officeart/2005/8/layout/default"/>
    <dgm:cxn modelId="{96E15A9B-3493-2C4B-B42F-53058FF48934}" type="presOf" srcId="{E08A0315-18CB-4704-8376-41748A3160CA}" destId="{61CC126D-41B2-7C45-920B-12E7F65FF789}" srcOrd="0" destOrd="0" presId="urn:microsoft.com/office/officeart/2005/8/layout/default"/>
    <dgm:cxn modelId="{72C693A5-30A4-B745-8C76-D3E246075AAC}" type="presOf" srcId="{A54BA7BD-87C9-449F-8B2B-65A68F31AC41}" destId="{16E06B92-BFA5-2342-952E-742564880F78}" srcOrd="0" destOrd="0" presId="urn:microsoft.com/office/officeart/2005/8/layout/default"/>
    <dgm:cxn modelId="{BBABD4B4-B9CA-0B40-97EA-EFE4D9B2042B}" type="presOf" srcId="{A90D3168-B036-8440-B618-FFBB344A2EF0}" destId="{61CC126D-41B2-7C45-920B-12E7F65FF789}" srcOrd="0" destOrd="1" presId="urn:microsoft.com/office/officeart/2005/8/layout/default"/>
    <dgm:cxn modelId="{53AFDFBC-5BE5-44FC-90EF-693F3D2A54DF}" srcId="{624AFC40-1F30-4753-8AA1-571548A4C211}" destId="{A54BA7BD-87C9-449F-8B2B-65A68F31AC41}" srcOrd="2" destOrd="0" parTransId="{5C90D1BB-2982-4AF2-8459-D72367756FC7}" sibTransId="{BEE3190E-179A-410F-ABD2-E264C5E24FFD}"/>
    <dgm:cxn modelId="{246429BE-2BD8-4386-8530-DB9576A46392}" srcId="{624AFC40-1F30-4753-8AA1-571548A4C211}" destId="{E08A0315-18CB-4704-8376-41748A3160CA}" srcOrd="4" destOrd="0" parTransId="{B051188C-DFB8-44BE-ADAB-D98CB6EA1CC8}" sibTransId="{47B23F54-8BC2-45C9-88E3-D1533A7C7684}"/>
    <dgm:cxn modelId="{858B2BF7-FEFB-134A-AE1D-654F0523F2B1}" type="presOf" srcId="{2F2D40B2-05FF-469E-BD67-2728A108B2FA}" destId="{B4EB734F-DC16-494E-BE38-0D43DF23223D}" srcOrd="0" destOrd="0" presId="urn:microsoft.com/office/officeart/2005/8/layout/default"/>
    <dgm:cxn modelId="{26CAF67D-F00B-D745-97F1-3CAF79BD6714}" type="presParOf" srcId="{9D489CD2-1351-234E-B43A-C1DDA339FE2F}" destId="{F0464D7C-D080-CE4C-A011-E2718FF2FB42}" srcOrd="0" destOrd="0" presId="urn:microsoft.com/office/officeart/2005/8/layout/default"/>
    <dgm:cxn modelId="{67102F0E-E7AF-5F4B-BF93-0248F4B03705}" type="presParOf" srcId="{9D489CD2-1351-234E-B43A-C1DDA339FE2F}" destId="{F43773DC-8FAD-9C4F-B6A5-7C39C1352B74}" srcOrd="1" destOrd="0" presId="urn:microsoft.com/office/officeart/2005/8/layout/default"/>
    <dgm:cxn modelId="{461D8878-5947-9D4D-9D58-397644A82088}" type="presParOf" srcId="{9D489CD2-1351-234E-B43A-C1DDA339FE2F}" destId="{B4EB734F-DC16-494E-BE38-0D43DF23223D}" srcOrd="2" destOrd="0" presId="urn:microsoft.com/office/officeart/2005/8/layout/default"/>
    <dgm:cxn modelId="{7ECC315C-5B22-C642-81C7-004C8DB1D60F}" type="presParOf" srcId="{9D489CD2-1351-234E-B43A-C1DDA339FE2F}" destId="{A5CC0F45-314A-884C-A16A-DD06C3AFA671}" srcOrd="3" destOrd="0" presId="urn:microsoft.com/office/officeart/2005/8/layout/default"/>
    <dgm:cxn modelId="{60986C9A-403F-A94B-BBC5-6FF26F1BCBAD}" type="presParOf" srcId="{9D489CD2-1351-234E-B43A-C1DDA339FE2F}" destId="{16E06B92-BFA5-2342-952E-742564880F78}" srcOrd="4" destOrd="0" presId="urn:microsoft.com/office/officeart/2005/8/layout/default"/>
    <dgm:cxn modelId="{C49C1D47-A665-B249-9059-9F0E95F1EEBA}" type="presParOf" srcId="{9D489CD2-1351-234E-B43A-C1DDA339FE2F}" destId="{A1FF1F70-D4F8-2D4C-AF17-AD6777D92D4D}" srcOrd="5" destOrd="0" presId="urn:microsoft.com/office/officeart/2005/8/layout/default"/>
    <dgm:cxn modelId="{0A9775D4-CCDC-AC42-9CFE-B2C015921728}" type="presParOf" srcId="{9D489CD2-1351-234E-B43A-C1DDA339FE2F}" destId="{57D6C56B-25A0-4C45-A74B-1E14EF30F76B}" srcOrd="6" destOrd="0" presId="urn:microsoft.com/office/officeart/2005/8/layout/default"/>
    <dgm:cxn modelId="{7D60A525-B611-CC46-8839-984457EF7783}" type="presParOf" srcId="{9D489CD2-1351-234E-B43A-C1DDA339FE2F}" destId="{741A0164-AB31-2941-B3AA-E869797B0504}" srcOrd="7" destOrd="0" presId="urn:microsoft.com/office/officeart/2005/8/layout/default"/>
    <dgm:cxn modelId="{E51C7F7E-C262-EC4C-92F9-1CC35B46BE28}" type="presParOf" srcId="{9D489CD2-1351-234E-B43A-C1DDA339FE2F}" destId="{61CC126D-41B2-7C45-920B-12E7F65FF78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B7E98C-B549-4887-93C8-936F5B001772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893A87-7B48-426D-A781-A2C3B6863817}">
      <dgm:prSet custT="1"/>
      <dgm:spPr>
        <a:solidFill>
          <a:schemeClr val="accent2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it-IT" sz="1400" baseline="0" dirty="0">
              <a:solidFill>
                <a:schemeClr val="tx1"/>
              </a:solidFill>
            </a:rPr>
            <a:t>Il Corso SERVIZIO SOCIALE è a </a:t>
          </a:r>
          <a:r>
            <a:rPr lang="it-IT" sz="1400" u="sng" baseline="0" dirty="0">
              <a:solidFill>
                <a:schemeClr val="tx1"/>
              </a:solidFill>
            </a:rPr>
            <a:t>numero programmato</a:t>
          </a:r>
          <a:r>
            <a:rPr lang="it-IT" sz="1400" u="none" baseline="0" dirty="0">
              <a:solidFill>
                <a:schemeClr val="tx1"/>
              </a:solidFill>
            </a:rPr>
            <a:t> (120 posti)</a:t>
          </a:r>
          <a:r>
            <a:rPr lang="it-IT" sz="1400" baseline="0" dirty="0">
              <a:solidFill>
                <a:schemeClr val="tx1"/>
              </a:solidFill>
            </a:rPr>
            <a:t>. </a:t>
          </a:r>
          <a:endParaRPr lang="en-US" sz="1400" dirty="0">
            <a:solidFill>
              <a:schemeClr val="tx1"/>
            </a:solidFill>
          </a:endParaRPr>
        </a:p>
      </dgm:t>
    </dgm:pt>
    <dgm:pt modelId="{6CAE18BD-072A-4529-9A54-5C3D2D00E948}" type="parTrans" cxnId="{6E602518-447B-4F39-97DE-C794A269B9A2}">
      <dgm:prSet/>
      <dgm:spPr/>
      <dgm:t>
        <a:bodyPr/>
        <a:lstStyle/>
        <a:p>
          <a:endParaRPr lang="en-US"/>
        </a:p>
      </dgm:t>
    </dgm:pt>
    <dgm:pt modelId="{5C70FB7D-1BB0-460E-AC97-C9F7819C15A0}" type="sibTrans" cxnId="{6E602518-447B-4F39-97DE-C794A269B9A2}">
      <dgm:prSet/>
      <dgm:spPr/>
      <dgm:t>
        <a:bodyPr/>
        <a:lstStyle/>
        <a:p>
          <a:endParaRPr lang="en-US"/>
        </a:p>
      </dgm:t>
    </dgm:pt>
    <dgm:pt modelId="{E77DE196-9733-4CB2-B3C2-5ABFF8134674}">
      <dgm:prSet custT="1"/>
      <dgm:spPr>
        <a:solidFill>
          <a:schemeClr val="accent2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it-IT" sz="1400" baseline="0" dirty="0">
              <a:solidFill>
                <a:schemeClr val="tx1"/>
              </a:solidFill>
            </a:rPr>
            <a:t>Per iscriversi ad una delle selezioni previste è necessario aver sostenuto il test </a:t>
          </a:r>
          <a:r>
            <a:rPr lang="it-IT" sz="1400" b="1" baseline="0" dirty="0">
              <a:solidFill>
                <a:schemeClr val="tx1"/>
              </a:solidFill>
            </a:rPr>
            <a:t>TOLC-SU</a:t>
          </a:r>
          <a:r>
            <a:rPr lang="it-IT" sz="1400" baseline="0" dirty="0">
              <a:solidFill>
                <a:schemeClr val="tx1"/>
              </a:solidFill>
            </a:rPr>
            <a:t>. </a:t>
          </a:r>
          <a:endParaRPr lang="en-US" sz="1400" dirty="0">
            <a:solidFill>
              <a:schemeClr val="tx1"/>
            </a:solidFill>
          </a:endParaRPr>
        </a:p>
      </dgm:t>
    </dgm:pt>
    <dgm:pt modelId="{B54022E1-9563-4236-8AB9-DD0BFE86AA6C}" type="parTrans" cxnId="{06B3A3A6-E611-4AE1-824A-E9B461DC6B0E}">
      <dgm:prSet/>
      <dgm:spPr/>
      <dgm:t>
        <a:bodyPr/>
        <a:lstStyle/>
        <a:p>
          <a:endParaRPr lang="en-US"/>
        </a:p>
      </dgm:t>
    </dgm:pt>
    <dgm:pt modelId="{29ECCBF6-54D1-4419-B23B-0F4E55FEE68E}" type="sibTrans" cxnId="{06B3A3A6-E611-4AE1-824A-E9B461DC6B0E}">
      <dgm:prSet/>
      <dgm:spPr/>
      <dgm:t>
        <a:bodyPr/>
        <a:lstStyle/>
        <a:p>
          <a:endParaRPr lang="en-US"/>
        </a:p>
      </dgm:t>
    </dgm:pt>
    <dgm:pt modelId="{40DE5347-E78F-4619-BCB9-A6DB48EF47F7}">
      <dgm:prSet/>
      <dgm:spPr>
        <a:solidFill>
          <a:schemeClr val="accent2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it-IT" baseline="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https://www.unibo.it/it/didattica/iscrizioni-trasferimenti-e-laurea/test-online-cisia-tolc/Test-Online-Cisia-TOLC-informazioni-generali</a:t>
          </a:r>
          <a:r>
            <a:rPr lang="it-IT" baseline="0" dirty="0">
              <a:solidFill>
                <a:schemeClr val="tx1"/>
              </a:solidFill>
            </a:rPr>
            <a:t> .</a:t>
          </a:r>
          <a:endParaRPr lang="en-US" dirty="0">
            <a:solidFill>
              <a:schemeClr val="tx1"/>
            </a:solidFill>
          </a:endParaRPr>
        </a:p>
      </dgm:t>
    </dgm:pt>
    <dgm:pt modelId="{BF823037-5C7C-49C0-9DA7-FD191E2E014A}" type="parTrans" cxnId="{9081368F-4E89-42F5-82BB-B0CB11404BD8}">
      <dgm:prSet/>
      <dgm:spPr/>
      <dgm:t>
        <a:bodyPr/>
        <a:lstStyle/>
        <a:p>
          <a:endParaRPr lang="en-US"/>
        </a:p>
      </dgm:t>
    </dgm:pt>
    <dgm:pt modelId="{9DCEB6D3-D9AD-4CDD-91C1-B49EC47C21AF}" type="sibTrans" cxnId="{9081368F-4E89-42F5-82BB-B0CB11404BD8}">
      <dgm:prSet/>
      <dgm:spPr/>
      <dgm:t>
        <a:bodyPr/>
        <a:lstStyle/>
        <a:p>
          <a:endParaRPr lang="en-US"/>
        </a:p>
      </dgm:t>
    </dgm:pt>
    <dgm:pt modelId="{3AE7343C-462B-4E4F-9CD3-6A00D5FB60E3}">
      <dgm:prSet/>
      <dgm:spPr>
        <a:solidFill>
          <a:schemeClr val="accent2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it-IT" baseline="0" dirty="0">
              <a:solidFill>
                <a:schemeClr val="tx1"/>
              </a:solidFill>
            </a:rPr>
            <a:t>Il risultato del test colloca i candidati nella graduatoria utile per l’ammissione al corso. In base all’esito del test potranno essere assegnati specifici Obblighi Formativi Aggiuntivi, detti </a:t>
          </a:r>
          <a:r>
            <a:rPr lang="it-IT" b="1" baseline="0" dirty="0">
              <a:solidFill>
                <a:schemeClr val="tx1"/>
              </a:solidFill>
            </a:rPr>
            <a:t>OFA</a:t>
          </a:r>
          <a:r>
            <a:rPr lang="it-IT" baseline="0" dirty="0">
              <a:solidFill>
                <a:schemeClr val="tx1"/>
              </a:solidFill>
            </a:rPr>
            <a:t>: da assolvere durante il primo anno.</a:t>
          </a:r>
          <a:endParaRPr lang="en-US" dirty="0">
            <a:solidFill>
              <a:schemeClr val="tx1"/>
            </a:solidFill>
          </a:endParaRPr>
        </a:p>
      </dgm:t>
    </dgm:pt>
    <dgm:pt modelId="{8A57C826-3B98-48CF-A213-1A3B9B97B84D}" type="parTrans" cxnId="{D2138232-F305-43DD-BF75-6AA120878120}">
      <dgm:prSet/>
      <dgm:spPr/>
      <dgm:t>
        <a:bodyPr/>
        <a:lstStyle/>
        <a:p>
          <a:endParaRPr lang="en-US"/>
        </a:p>
      </dgm:t>
    </dgm:pt>
    <dgm:pt modelId="{A2ECAC38-DD02-4AB2-A6D1-8C89B50A1033}" type="sibTrans" cxnId="{D2138232-F305-43DD-BF75-6AA120878120}">
      <dgm:prSet/>
      <dgm:spPr/>
      <dgm:t>
        <a:bodyPr/>
        <a:lstStyle/>
        <a:p>
          <a:endParaRPr lang="en-US"/>
        </a:p>
      </dgm:t>
    </dgm:pt>
    <dgm:pt modelId="{322096A0-BAF7-4893-ADFA-BEC84F76502F}">
      <dgm:prSet/>
      <dgm:spPr>
        <a:solidFill>
          <a:schemeClr val="accent2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it-IT" baseline="0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https://corsi.unibo.it/laurea/ServizioSociale/come-assolvere-ofa</a:t>
          </a:r>
          <a:r>
            <a:rPr lang="it-IT" baseline="0">
              <a:solidFill>
                <a:schemeClr val="tx1"/>
              </a:solidFill>
            </a:rPr>
            <a:t> </a:t>
          </a:r>
          <a:endParaRPr lang="en-US">
            <a:solidFill>
              <a:schemeClr val="tx1"/>
            </a:solidFill>
          </a:endParaRPr>
        </a:p>
      </dgm:t>
    </dgm:pt>
    <dgm:pt modelId="{73317ED4-2962-421F-AD22-D955CEF79BE1}" type="parTrans" cxnId="{4C8419DC-AA76-403C-BB38-9445C275D4A6}">
      <dgm:prSet/>
      <dgm:spPr/>
      <dgm:t>
        <a:bodyPr/>
        <a:lstStyle/>
        <a:p>
          <a:endParaRPr lang="en-US"/>
        </a:p>
      </dgm:t>
    </dgm:pt>
    <dgm:pt modelId="{05D57D02-34E9-4708-B89A-1F4D89A1ADFA}" type="sibTrans" cxnId="{4C8419DC-AA76-403C-BB38-9445C275D4A6}">
      <dgm:prSet/>
      <dgm:spPr/>
      <dgm:t>
        <a:bodyPr/>
        <a:lstStyle/>
        <a:p>
          <a:endParaRPr lang="en-US"/>
        </a:p>
      </dgm:t>
    </dgm:pt>
    <dgm:pt modelId="{DB15F63C-61B3-40C0-8FB7-8AA8653EEE3F}">
      <dgm:prSet/>
      <dgm:spPr>
        <a:solidFill>
          <a:schemeClr val="accent2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it-IT" baseline="0" dirty="0">
              <a:solidFill>
                <a:schemeClr val="tx1"/>
              </a:solidFill>
            </a:rPr>
            <a:t>Tutte le informazioni e le scadenze sono indicate nel </a:t>
          </a:r>
          <a:r>
            <a:rPr lang="it-IT" b="1" baseline="0" dirty="0">
              <a:solidFill>
                <a:schemeClr val="tx1"/>
              </a:solidFill>
            </a:rPr>
            <a:t>bando di ammissione </a:t>
          </a:r>
          <a:r>
            <a:rPr lang="it-IT" b="1" baseline="0" dirty="0" err="1">
              <a:solidFill>
                <a:schemeClr val="tx1"/>
              </a:solidFill>
            </a:rPr>
            <a:t>a.a</a:t>
          </a:r>
          <a:r>
            <a:rPr lang="it-IT" b="1" baseline="0" dirty="0">
              <a:solidFill>
                <a:schemeClr val="tx1"/>
              </a:solidFill>
            </a:rPr>
            <a:t> 2025- 26, </a:t>
          </a:r>
          <a:r>
            <a:rPr lang="it-IT" baseline="0" dirty="0">
              <a:solidFill>
                <a:schemeClr val="tx1"/>
              </a:solidFill>
            </a:rPr>
            <a:t>pubblicato</a:t>
          </a:r>
          <a:r>
            <a:rPr lang="it-IT" b="1" baseline="0" dirty="0">
              <a:solidFill>
                <a:schemeClr val="tx1"/>
              </a:solidFill>
            </a:rPr>
            <a:t> </a:t>
          </a:r>
          <a:r>
            <a:rPr lang="it-IT" baseline="0" dirty="0">
              <a:solidFill>
                <a:schemeClr val="tx1"/>
              </a:solidFill>
            </a:rPr>
            <a:t>sul sito del Corso di studio: </a:t>
          </a:r>
          <a:r>
            <a:rPr lang="it-IT" baseline="0" dirty="0">
              <a:solidFill>
                <a:schemeClr val="tx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https://corsi.unibo.it/laurea/ServizioSociale/iscriversi-al-corso</a:t>
          </a:r>
          <a:r>
            <a:rPr lang="it-IT" baseline="0" dirty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EB2C16DA-3BCF-49F7-BB58-8CB0F7127CBE}" type="parTrans" cxnId="{35AD0BCD-5BC3-4707-8F9F-ABEA40815421}">
      <dgm:prSet/>
      <dgm:spPr/>
      <dgm:t>
        <a:bodyPr/>
        <a:lstStyle/>
        <a:p>
          <a:endParaRPr lang="en-US"/>
        </a:p>
      </dgm:t>
    </dgm:pt>
    <dgm:pt modelId="{30A66838-F7F9-4F16-BC78-AD83E24C0411}" type="sibTrans" cxnId="{35AD0BCD-5BC3-4707-8F9F-ABEA40815421}">
      <dgm:prSet/>
      <dgm:spPr/>
      <dgm:t>
        <a:bodyPr/>
        <a:lstStyle/>
        <a:p>
          <a:endParaRPr lang="en-US"/>
        </a:p>
      </dgm:t>
    </dgm:pt>
    <dgm:pt modelId="{648CBEA5-2BCE-E14C-BD96-33DFF1AC904B}" type="pres">
      <dgm:prSet presAssocID="{32B7E98C-B549-4887-93C8-936F5B001772}" presName="Name0" presStyleCnt="0">
        <dgm:presLayoutVars>
          <dgm:dir/>
          <dgm:resizeHandles val="exact"/>
        </dgm:presLayoutVars>
      </dgm:prSet>
      <dgm:spPr/>
    </dgm:pt>
    <dgm:pt modelId="{C3CFD9BC-F017-344A-8545-95A55328CA4C}" type="pres">
      <dgm:prSet presAssocID="{90893A87-7B48-426D-A781-A2C3B6863817}" presName="node" presStyleLbl="node1" presStyleIdx="0" presStyleCnt="6">
        <dgm:presLayoutVars>
          <dgm:bulletEnabled val="1"/>
        </dgm:presLayoutVars>
      </dgm:prSet>
      <dgm:spPr/>
    </dgm:pt>
    <dgm:pt modelId="{1C67E279-ADD8-274E-85EA-0A5E262A216E}" type="pres">
      <dgm:prSet presAssocID="{5C70FB7D-1BB0-460E-AC97-C9F7819C15A0}" presName="sibTrans" presStyleLbl="sibTrans1D1" presStyleIdx="0" presStyleCnt="5"/>
      <dgm:spPr/>
    </dgm:pt>
    <dgm:pt modelId="{1B5E75A3-4C7C-F345-BD1A-B8587301D889}" type="pres">
      <dgm:prSet presAssocID="{5C70FB7D-1BB0-460E-AC97-C9F7819C15A0}" presName="connectorText" presStyleLbl="sibTrans1D1" presStyleIdx="0" presStyleCnt="5"/>
      <dgm:spPr/>
    </dgm:pt>
    <dgm:pt modelId="{941DCC71-8CF3-AB44-8BB1-F2A4524D84EC}" type="pres">
      <dgm:prSet presAssocID="{E77DE196-9733-4CB2-B3C2-5ABFF8134674}" presName="node" presStyleLbl="node1" presStyleIdx="1" presStyleCnt="6">
        <dgm:presLayoutVars>
          <dgm:bulletEnabled val="1"/>
        </dgm:presLayoutVars>
      </dgm:prSet>
      <dgm:spPr/>
    </dgm:pt>
    <dgm:pt modelId="{74622112-388F-BE46-9045-6668D7A5D121}" type="pres">
      <dgm:prSet presAssocID="{29ECCBF6-54D1-4419-B23B-0F4E55FEE68E}" presName="sibTrans" presStyleLbl="sibTrans1D1" presStyleIdx="1" presStyleCnt="5"/>
      <dgm:spPr/>
    </dgm:pt>
    <dgm:pt modelId="{6CF71830-F0D1-2447-86E3-99735A59DF6B}" type="pres">
      <dgm:prSet presAssocID="{29ECCBF6-54D1-4419-B23B-0F4E55FEE68E}" presName="connectorText" presStyleLbl="sibTrans1D1" presStyleIdx="1" presStyleCnt="5"/>
      <dgm:spPr/>
    </dgm:pt>
    <dgm:pt modelId="{214497B2-C629-4748-9F14-6C6D0F90D6F2}" type="pres">
      <dgm:prSet presAssocID="{40DE5347-E78F-4619-BCB9-A6DB48EF47F7}" presName="node" presStyleLbl="node1" presStyleIdx="2" presStyleCnt="6">
        <dgm:presLayoutVars>
          <dgm:bulletEnabled val="1"/>
        </dgm:presLayoutVars>
      </dgm:prSet>
      <dgm:spPr/>
    </dgm:pt>
    <dgm:pt modelId="{BBAAD274-E283-7C44-BF21-BF4AEE427011}" type="pres">
      <dgm:prSet presAssocID="{9DCEB6D3-D9AD-4CDD-91C1-B49EC47C21AF}" presName="sibTrans" presStyleLbl="sibTrans1D1" presStyleIdx="2" presStyleCnt="5"/>
      <dgm:spPr/>
    </dgm:pt>
    <dgm:pt modelId="{526D6035-6B90-5343-AE53-E16DB30E0BB0}" type="pres">
      <dgm:prSet presAssocID="{9DCEB6D3-D9AD-4CDD-91C1-B49EC47C21AF}" presName="connectorText" presStyleLbl="sibTrans1D1" presStyleIdx="2" presStyleCnt="5"/>
      <dgm:spPr/>
    </dgm:pt>
    <dgm:pt modelId="{88739B68-D856-F443-8E3A-0CB562793B22}" type="pres">
      <dgm:prSet presAssocID="{3AE7343C-462B-4E4F-9CD3-6A00D5FB60E3}" presName="node" presStyleLbl="node1" presStyleIdx="3" presStyleCnt="6">
        <dgm:presLayoutVars>
          <dgm:bulletEnabled val="1"/>
        </dgm:presLayoutVars>
      </dgm:prSet>
      <dgm:spPr/>
    </dgm:pt>
    <dgm:pt modelId="{1899D1F6-9EE8-DA4D-A8D0-B8AB098C0436}" type="pres">
      <dgm:prSet presAssocID="{A2ECAC38-DD02-4AB2-A6D1-8C89B50A1033}" presName="sibTrans" presStyleLbl="sibTrans1D1" presStyleIdx="3" presStyleCnt="5"/>
      <dgm:spPr/>
    </dgm:pt>
    <dgm:pt modelId="{06A26C2D-8C3E-A642-ABFB-907CDFE56898}" type="pres">
      <dgm:prSet presAssocID="{A2ECAC38-DD02-4AB2-A6D1-8C89B50A1033}" presName="connectorText" presStyleLbl="sibTrans1D1" presStyleIdx="3" presStyleCnt="5"/>
      <dgm:spPr/>
    </dgm:pt>
    <dgm:pt modelId="{88FE7544-C1DB-6742-B938-F1A7FF0A7D0E}" type="pres">
      <dgm:prSet presAssocID="{322096A0-BAF7-4893-ADFA-BEC84F76502F}" presName="node" presStyleLbl="node1" presStyleIdx="4" presStyleCnt="6">
        <dgm:presLayoutVars>
          <dgm:bulletEnabled val="1"/>
        </dgm:presLayoutVars>
      </dgm:prSet>
      <dgm:spPr/>
    </dgm:pt>
    <dgm:pt modelId="{B5FB4910-4C17-7E47-B907-2C3C1673D0E5}" type="pres">
      <dgm:prSet presAssocID="{05D57D02-34E9-4708-B89A-1F4D89A1ADFA}" presName="sibTrans" presStyleLbl="sibTrans1D1" presStyleIdx="4" presStyleCnt="5"/>
      <dgm:spPr/>
    </dgm:pt>
    <dgm:pt modelId="{7BB64B50-C615-CF46-9C46-27DFADB5A821}" type="pres">
      <dgm:prSet presAssocID="{05D57D02-34E9-4708-B89A-1F4D89A1ADFA}" presName="connectorText" presStyleLbl="sibTrans1D1" presStyleIdx="4" presStyleCnt="5"/>
      <dgm:spPr/>
    </dgm:pt>
    <dgm:pt modelId="{83F46A62-3EFA-A740-B302-2BB51CE6B70C}" type="pres">
      <dgm:prSet presAssocID="{DB15F63C-61B3-40C0-8FB7-8AA8653EEE3F}" presName="node" presStyleLbl="node1" presStyleIdx="5" presStyleCnt="6">
        <dgm:presLayoutVars>
          <dgm:bulletEnabled val="1"/>
        </dgm:presLayoutVars>
      </dgm:prSet>
      <dgm:spPr/>
    </dgm:pt>
  </dgm:ptLst>
  <dgm:cxnLst>
    <dgm:cxn modelId="{6E602518-447B-4F39-97DE-C794A269B9A2}" srcId="{32B7E98C-B549-4887-93C8-936F5B001772}" destId="{90893A87-7B48-426D-A781-A2C3B6863817}" srcOrd="0" destOrd="0" parTransId="{6CAE18BD-072A-4529-9A54-5C3D2D00E948}" sibTransId="{5C70FB7D-1BB0-460E-AC97-C9F7819C15A0}"/>
    <dgm:cxn modelId="{DBC8F31D-C967-C84C-B9CE-A664F61CB5B1}" type="presOf" srcId="{05D57D02-34E9-4708-B89A-1F4D89A1ADFA}" destId="{7BB64B50-C615-CF46-9C46-27DFADB5A821}" srcOrd="1" destOrd="0" presId="urn:microsoft.com/office/officeart/2016/7/layout/RepeatingBendingProcessNew"/>
    <dgm:cxn modelId="{EE0F1A2C-F0EF-4F49-BD58-ACF9F5206E0B}" type="presOf" srcId="{E77DE196-9733-4CB2-B3C2-5ABFF8134674}" destId="{941DCC71-8CF3-AB44-8BB1-F2A4524D84EC}" srcOrd="0" destOrd="0" presId="urn:microsoft.com/office/officeart/2016/7/layout/RepeatingBendingProcessNew"/>
    <dgm:cxn modelId="{D2138232-F305-43DD-BF75-6AA120878120}" srcId="{32B7E98C-B549-4887-93C8-936F5B001772}" destId="{3AE7343C-462B-4E4F-9CD3-6A00D5FB60E3}" srcOrd="3" destOrd="0" parTransId="{8A57C826-3B98-48CF-A213-1A3B9B97B84D}" sibTransId="{A2ECAC38-DD02-4AB2-A6D1-8C89B50A1033}"/>
    <dgm:cxn modelId="{FA999D43-44AA-5C40-94D1-6182262C9978}" type="presOf" srcId="{A2ECAC38-DD02-4AB2-A6D1-8C89B50A1033}" destId="{1899D1F6-9EE8-DA4D-A8D0-B8AB098C0436}" srcOrd="0" destOrd="0" presId="urn:microsoft.com/office/officeart/2016/7/layout/RepeatingBendingProcessNew"/>
    <dgm:cxn modelId="{F803464E-C0D7-6A4B-9F6C-0123D23B6FE5}" type="presOf" srcId="{9DCEB6D3-D9AD-4CDD-91C1-B49EC47C21AF}" destId="{526D6035-6B90-5343-AE53-E16DB30E0BB0}" srcOrd="1" destOrd="0" presId="urn:microsoft.com/office/officeart/2016/7/layout/RepeatingBendingProcessNew"/>
    <dgm:cxn modelId="{9BE53173-827D-7247-BBD0-3092A06BC00E}" type="presOf" srcId="{90893A87-7B48-426D-A781-A2C3B6863817}" destId="{C3CFD9BC-F017-344A-8545-95A55328CA4C}" srcOrd="0" destOrd="0" presId="urn:microsoft.com/office/officeart/2016/7/layout/RepeatingBendingProcessNew"/>
    <dgm:cxn modelId="{163D667F-DAD1-CF4A-9F66-61BE67B42C4B}" type="presOf" srcId="{3AE7343C-462B-4E4F-9CD3-6A00D5FB60E3}" destId="{88739B68-D856-F443-8E3A-0CB562793B22}" srcOrd="0" destOrd="0" presId="urn:microsoft.com/office/officeart/2016/7/layout/RepeatingBendingProcessNew"/>
    <dgm:cxn modelId="{26529782-D087-614B-8BFE-7D22C9DEA823}" type="presOf" srcId="{A2ECAC38-DD02-4AB2-A6D1-8C89B50A1033}" destId="{06A26C2D-8C3E-A642-ABFB-907CDFE56898}" srcOrd="1" destOrd="0" presId="urn:microsoft.com/office/officeart/2016/7/layout/RepeatingBendingProcessNew"/>
    <dgm:cxn modelId="{9081368F-4E89-42F5-82BB-B0CB11404BD8}" srcId="{32B7E98C-B549-4887-93C8-936F5B001772}" destId="{40DE5347-E78F-4619-BCB9-A6DB48EF47F7}" srcOrd="2" destOrd="0" parTransId="{BF823037-5C7C-49C0-9DA7-FD191E2E014A}" sibTransId="{9DCEB6D3-D9AD-4CDD-91C1-B49EC47C21AF}"/>
    <dgm:cxn modelId="{F89C0B93-41CD-3143-AE18-7038B2436681}" type="presOf" srcId="{5C70FB7D-1BB0-460E-AC97-C9F7819C15A0}" destId="{1B5E75A3-4C7C-F345-BD1A-B8587301D889}" srcOrd="1" destOrd="0" presId="urn:microsoft.com/office/officeart/2016/7/layout/RepeatingBendingProcessNew"/>
    <dgm:cxn modelId="{1B116095-F89D-C940-BF79-8C96F2A65A4F}" type="presOf" srcId="{DB15F63C-61B3-40C0-8FB7-8AA8653EEE3F}" destId="{83F46A62-3EFA-A740-B302-2BB51CE6B70C}" srcOrd="0" destOrd="0" presId="urn:microsoft.com/office/officeart/2016/7/layout/RepeatingBendingProcessNew"/>
    <dgm:cxn modelId="{D228FE96-18FC-EF46-BF6A-08064D7AC790}" type="presOf" srcId="{40DE5347-E78F-4619-BCB9-A6DB48EF47F7}" destId="{214497B2-C629-4748-9F14-6C6D0F90D6F2}" srcOrd="0" destOrd="0" presId="urn:microsoft.com/office/officeart/2016/7/layout/RepeatingBendingProcessNew"/>
    <dgm:cxn modelId="{CBA380A2-F40F-4845-8A16-C819D7773439}" type="presOf" srcId="{9DCEB6D3-D9AD-4CDD-91C1-B49EC47C21AF}" destId="{BBAAD274-E283-7C44-BF21-BF4AEE427011}" srcOrd="0" destOrd="0" presId="urn:microsoft.com/office/officeart/2016/7/layout/RepeatingBendingProcessNew"/>
    <dgm:cxn modelId="{06B3A3A6-E611-4AE1-824A-E9B461DC6B0E}" srcId="{32B7E98C-B549-4887-93C8-936F5B001772}" destId="{E77DE196-9733-4CB2-B3C2-5ABFF8134674}" srcOrd="1" destOrd="0" parTransId="{B54022E1-9563-4236-8AB9-DD0BFE86AA6C}" sibTransId="{29ECCBF6-54D1-4419-B23B-0F4E55FEE68E}"/>
    <dgm:cxn modelId="{9F46C0AF-837D-CD44-B235-5978102B90BD}" type="presOf" srcId="{32B7E98C-B549-4887-93C8-936F5B001772}" destId="{648CBEA5-2BCE-E14C-BD96-33DFF1AC904B}" srcOrd="0" destOrd="0" presId="urn:microsoft.com/office/officeart/2016/7/layout/RepeatingBendingProcessNew"/>
    <dgm:cxn modelId="{B64E36B0-EB5B-3D46-AD02-95FC92590277}" type="presOf" srcId="{29ECCBF6-54D1-4419-B23B-0F4E55FEE68E}" destId="{74622112-388F-BE46-9045-6668D7A5D121}" srcOrd="0" destOrd="0" presId="urn:microsoft.com/office/officeart/2016/7/layout/RepeatingBendingProcessNew"/>
    <dgm:cxn modelId="{8F98E2B9-D3AB-BB4C-9A9D-B9D8459278AB}" type="presOf" srcId="{322096A0-BAF7-4893-ADFA-BEC84F76502F}" destId="{88FE7544-C1DB-6742-B938-F1A7FF0A7D0E}" srcOrd="0" destOrd="0" presId="urn:microsoft.com/office/officeart/2016/7/layout/RepeatingBendingProcessNew"/>
    <dgm:cxn modelId="{631EEBBD-441E-0F45-A47A-92FE8AF74E86}" type="presOf" srcId="{29ECCBF6-54D1-4419-B23B-0F4E55FEE68E}" destId="{6CF71830-F0D1-2447-86E3-99735A59DF6B}" srcOrd="1" destOrd="0" presId="urn:microsoft.com/office/officeart/2016/7/layout/RepeatingBendingProcessNew"/>
    <dgm:cxn modelId="{35AD0BCD-5BC3-4707-8F9F-ABEA40815421}" srcId="{32B7E98C-B549-4887-93C8-936F5B001772}" destId="{DB15F63C-61B3-40C0-8FB7-8AA8653EEE3F}" srcOrd="5" destOrd="0" parTransId="{EB2C16DA-3BCF-49F7-BB58-8CB0F7127CBE}" sibTransId="{30A66838-F7F9-4F16-BC78-AD83E24C0411}"/>
    <dgm:cxn modelId="{E894FCD6-C3CA-154F-95C2-CE84760800C9}" type="presOf" srcId="{05D57D02-34E9-4708-B89A-1F4D89A1ADFA}" destId="{B5FB4910-4C17-7E47-B907-2C3C1673D0E5}" srcOrd="0" destOrd="0" presId="urn:microsoft.com/office/officeart/2016/7/layout/RepeatingBendingProcessNew"/>
    <dgm:cxn modelId="{4C8419DC-AA76-403C-BB38-9445C275D4A6}" srcId="{32B7E98C-B549-4887-93C8-936F5B001772}" destId="{322096A0-BAF7-4893-ADFA-BEC84F76502F}" srcOrd="4" destOrd="0" parTransId="{73317ED4-2962-421F-AD22-D955CEF79BE1}" sibTransId="{05D57D02-34E9-4708-B89A-1F4D89A1ADFA}"/>
    <dgm:cxn modelId="{A81E37EC-5DFF-D446-84C0-ADA292DDF06F}" type="presOf" srcId="{5C70FB7D-1BB0-460E-AC97-C9F7819C15A0}" destId="{1C67E279-ADD8-274E-85EA-0A5E262A216E}" srcOrd="0" destOrd="0" presId="urn:microsoft.com/office/officeart/2016/7/layout/RepeatingBendingProcessNew"/>
    <dgm:cxn modelId="{28FAE2A8-3310-B24D-9871-44E94224C163}" type="presParOf" srcId="{648CBEA5-2BCE-E14C-BD96-33DFF1AC904B}" destId="{C3CFD9BC-F017-344A-8545-95A55328CA4C}" srcOrd="0" destOrd="0" presId="urn:microsoft.com/office/officeart/2016/7/layout/RepeatingBendingProcessNew"/>
    <dgm:cxn modelId="{673C7B6E-333E-5F4E-9BEE-469972DE601A}" type="presParOf" srcId="{648CBEA5-2BCE-E14C-BD96-33DFF1AC904B}" destId="{1C67E279-ADD8-274E-85EA-0A5E262A216E}" srcOrd="1" destOrd="0" presId="urn:microsoft.com/office/officeart/2016/7/layout/RepeatingBendingProcessNew"/>
    <dgm:cxn modelId="{C04BFF3A-F6BF-3B40-B7E7-8C09DAC530BB}" type="presParOf" srcId="{1C67E279-ADD8-274E-85EA-0A5E262A216E}" destId="{1B5E75A3-4C7C-F345-BD1A-B8587301D889}" srcOrd="0" destOrd="0" presId="urn:microsoft.com/office/officeart/2016/7/layout/RepeatingBendingProcessNew"/>
    <dgm:cxn modelId="{7054F29E-168E-B846-B438-0BF1C35C3159}" type="presParOf" srcId="{648CBEA5-2BCE-E14C-BD96-33DFF1AC904B}" destId="{941DCC71-8CF3-AB44-8BB1-F2A4524D84EC}" srcOrd="2" destOrd="0" presId="urn:microsoft.com/office/officeart/2016/7/layout/RepeatingBendingProcessNew"/>
    <dgm:cxn modelId="{66A2E51F-B9FD-CD47-80BD-69EB085D566E}" type="presParOf" srcId="{648CBEA5-2BCE-E14C-BD96-33DFF1AC904B}" destId="{74622112-388F-BE46-9045-6668D7A5D121}" srcOrd="3" destOrd="0" presId="urn:microsoft.com/office/officeart/2016/7/layout/RepeatingBendingProcessNew"/>
    <dgm:cxn modelId="{5BA8C9C9-AAD3-6641-AF84-6D7C373A0E3B}" type="presParOf" srcId="{74622112-388F-BE46-9045-6668D7A5D121}" destId="{6CF71830-F0D1-2447-86E3-99735A59DF6B}" srcOrd="0" destOrd="0" presId="urn:microsoft.com/office/officeart/2016/7/layout/RepeatingBendingProcessNew"/>
    <dgm:cxn modelId="{15F6A694-97EA-274C-ADA5-D84BF5D18652}" type="presParOf" srcId="{648CBEA5-2BCE-E14C-BD96-33DFF1AC904B}" destId="{214497B2-C629-4748-9F14-6C6D0F90D6F2}" srcOrd="4" destOrd="0" presId="urn:microsoft.com/office/officeart/2016/7/layout/RepeatingBendingProcessNew"/>
    <dgm:cxn modelId="{4A778B14-CFF4-424E-AF8C-4E4C894B3299}" type="presParOf" srcId="{648CBEA5-2BCE-E14C-BD96-33DFF1AC904B}" destId="{BBAAD274-E283-7C44-BF21-BF4AEE427011}" srcOrd="5" destOrd="0" presId="urn:microsoft.com/office/officeart/2016/7/layout/RepeatingBendingProcessNew"/>
    <dgm:cxn modelId="{10094E1D-3E0F-1947-BAEE-98E4780BF413}" type="presParOf" srcId="{BBAAD274-E283-7C44-BF21-BF4AEE427011}" destId="{526D6035-6B90-5343-AE53-E16DB30E0BB0}" srcOrd="0" destOrd="0" presId="urn:microsoft.com/office/officeart/2016/7/layout/RepeatingBendingProcessNew"/>
    <dgm:cxn modelId="{178C3FDC-AC03-C54D-AB7C-6267E5B29285}" type="presParOf" srcId="{648CBEA5-2BCE-E14C-BD96-33DFF1AC904B}" destId="{88739B68-D856-F443-8E3A-0CB562793B22}" srcOrd="6" destOrd="0" presId="urn:microsoft.com/office/officeart/2016/7/layout/RepeatingBendingProcessNew"/>
    <dgm:cxn modelId="{634F49C9-93B0-0F44-BE59-2406E2228AD5}" type="presParOf" srcId="{648CBEA5-2BCE-E14C-BD96-33DFF1AC904B}" destId="{1899D1F6-9EE8-DA4D-A8D0-B8AB098C0436}" srcOrd="7" destOrd="0" presId="urn:microsoft.com/office/officeart/2016/7/layout/RepeatingBendingProcessNew"/>
    <dgm:cxn modelId="{0178061C-A213-214F-A6ED-4F650C81BA49}" type="presParOf" srcId="{1899D1F6-9EE8-DA4D-A8D0-B8AB098C0436}" destId="{06A26C2D-8C3E-A642-ABFB-907CDFE56898}" srcOrd="0" destOrd="0" presId="urn:microsoft.com/office/officeart/2016/7/layout/RepeatingBendingProcessNew"/>
    <dgm:cxn modelId="{8BB440D7-5B98-E144-883A-5BD7CA1C2DF6}" type="presParOf" srcId="{648CBEA5-2BCE-E14C-BD96-33DFF1AC904B}" destId="{88FE7544-C1DB-6742-B938-F1A7FF0A7D0E}" srcOrd="8" destOrd="0" presId="urn:microsoft.com/office/officeart/2016/7/layout/RepeatingBendingProcessNew"/>
    <dgm:cxn modelId="{3BF24C94-F27E-EB44-B819-B9BCF971B027}" type="presParOf" srcId="{648CBEA5-2BCE-E14C-BD96-33DFF1AC904B}" destId="{B5FB4910-4C17-7E47-B907-2C3C1673D0E5}" srcOrd="9" destOrd="0" presId="urn:microsoft.com/office/officeart/2016/7/layout/RepeatingBendingProcessNew"/>
    <dgm:cxn modelId="{2E49370B-C3DF-1749-B896-2EE5A694357B}" type="presParOf" srcId="{B5FB4910-4C17-7E47-B907-2C3C1673D0E5}" destId="{7BB64B50-C615-CF46-9C46-27DFADB5A821}" srcOrd="0" destOrd="0" presId="urn:microsoft.com/office/officeart/2016/7/layout/RepeatingBendingProcessNew"/>
    <dgm:cxn modelId="{44804112-D06C-EA40-B07D-A9E70C1E649F}" type="presParOf" srcId="{648CBEA5-2BCE-E14C-BD96-33DFF1AC904B}" destId="{83F46A62-3EFA-A740-B302-2BB51CE6B70C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1E32C5-7CF2-F145-B450-EF104879D5CD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8680996-7926-0E40-BAA4-55D779EEAF46}">
      <dgm:prSet phldrT="[Tes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t-IT" dirty="0"/>
            <a:t>PRIMA SELEZIONE</a:t>
          </a:r>
        </a:p>
      </dgm:t>
    </dgm:pt>
    <dgm:pt modelId="{346BD216-90BF-EE42-932C-C2FC65C6B0B0}" type="parTrans" cxnId="{B397AEDC-F43E-3A4B-B946-3D78B9025BEA}">
      <dgm:prSet/>
      <dgm:spPr/>
      <dgm:t>
        <a:bodyPr/>
        <a:lstStyle/>
        <a:p>
          <a:endParaRPr lang="it-IT"/>
        </a:p>
      </dgm:t>
    </dgm:pt>
    <dgm:pt modelId="{EB142162-F2F4-0B4C-8200-1C94802E3FCD}" type="sibTrans" cxnId="{B397AEDC-F43E-3A4B-B946-3D78B9025BEA}">
      <dgm:prSet/>
      <dgm:spPr/>
      <dgm:t>
        <a:bodyPr/>
        <a:lstStyle/>
        <a:p>
          <a:endParaRPr lang="it-IT"/>
        </a:p>
      </dgm:t>
    </dgm:pt>
    <dgm:pt modelId="{DA724E24-918F-9D49-8586-6CB674BEE14E}">
      <dgm:prSet phldrT="[Testo]" custT="1"/>
      <dgm:spPr/>
      <dgm:t>
        <a:bodyPr/>
        <a:lstStyle/>
        <a:p>
          <a:pPr algn="ctr">
            <a:buNone/>
          </a:pPr>
          <a:r>
            <a:rPr lang="it-IT" sz="1600" dirty="0"/>
            <a:t>Dal 03 marzo 2025 al 29 aprile 2025, ore 13.00</a:t>
          </a:r>
        </a:p>
      </dgm:t>
    </dgm:pt>
    <dgm:pt modelId="{78727E34-3427-BA4E-8B56-151761297831}" type="parTrans" cxnId="{A75B14EE-6473-084C-A1A1-2FFB4B3E0677}">
      <dgm:prSet/>
      <dgm:spPr/>
      <dgm:t>
        <a:bodyPr/>
        <a:lstStyle/>
        <a:p>
          <a:endParaRPr lang="it-IT"/>
        </a:p>
      </dgm:t>
    </dgm:pt>
    <dgm:pt modelId="{C1B621A5-7D32-8543-A155-CDBFCA79E463}" type="sibTrans" cxnId="{A75B14EE-6473-084C-A1A1-2FFB4B3E0677}">
      <dgm:prSet/>
      <dgm:spPr/>
      <dgm:t>
        <a:bodyPr/>
        <a:lstStyle/>
        <a:p>
          <a:endParaRPr lang="it-IT"/>
        </a:p>
      </dgm:t>
    </dgm:pt>
    <dgm:pt modelId="{9AEA617B-0439-F742-83DB-5C87053B41E2}">
      <dgm:prSet phldrT="[Tes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t-IT" dirty="0"/>
            <a:t>SECONDA SELEZIONE</a:t>
          </a:r>
        </a:p>
      </dgm:t>
    </dgm:pt>
    <dgm:pt modelId="{957B7C3D-E93B-1D41-8FFD-82782B29015C}" type="parTrans" cxnId="{1D5F8904-9E48-314E-9DC9-32DEF84507E4}">
      <dgm:prSet/>
      <dgm:spPr/>
      <dgm:t>
        <a:bodyPr/>
        <a:lstStyle/>
        <a:p>
          <a:endParaRPr lang="it-IT"/>
        </a:p>
      </dgm:t>
    </dgm:pt>
    <dgm:pt modelId="{354881BC-1D0A-6240-970F-8989364F1372}" type="sibTrans" cxnId="{1D5F8904-9E48-314E-9DC9-32DEF84507E4}">
      <dgm:prSet/>
      <dgm:spPr/>
      <dgm:t>
        <a:bodyPr/>
        <a:lstStyle/>
        <a:p>
          <a:endParaRPr lang="it-IT"/>
        </a:p>
      </dgm:t>
    </dgm:pt>
    <dgm:pt modelId="{51BCF180-2AAD-FA4E-80F5-4A2FC757C111}">
      <dgm:prSet phldrT="[Testo]" custT="1"/>
      <dgm:spPr/>
      <dgm:t>
        <a:bodyPr/>
        <a:lstStyle/>
        <a:p>
          <a:pPr algn="ctr">
            <a:buNone/>
          </a:pPr>
          <a:r>
            <a:rPr lang="it-IT" sz="1600" dirty="0"/>
            <a:t>Dal 30 aprile 2025 al 14 luglio 2025, ore 13.00</a:t>
          </a:r>
        </a:p>
      </dgm:t>
    </dgm:pt>
    <dgm:pt modelId="{77A21689-2D0D-5148-A6C2-656027B691F2}" type="parTrans" cxnId="{5CEEA07F-09AF-7F4F-9499-3F50D7FA66CD}">
      <dgm:prSet/>
      <dgm:spPr/>
      <dgm:t>
        <a:bodyPr/>
        <a:lstStyle/>
        <a:p>
          <a:endParaRPr lang="it-IT"/>
        </a:p>
      </dgm:t>
    </dgm:pt>
    <dgm:pt modelId="{FA158620-BED7-EA4B-9C88-77B3723D7B77}" type="sibTrans" cxnId="{5CEEA07F-09AF-7F4F-9499-3F50D7FA66CD}">
      <dgm:prSet/>
      <dgm:spPr/>
      <dgm:t>
        <a:bodyPr/>
        <a:lstStyle/>
        <a:p>
          <a:endParaRPr lang="it-IT"/>
        </a:p>
      </dgm:t>
    </dgm:pt>
    <dgm:pt modelId="{71079B26-3995-E24A-A50C-83F6EC24BF64}">
      <dgm:prSet phldrT="[Testo]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it-IT" dirty="0"/>
        </a:p>
        <a:p>
          <a:r>
            <a:rPr lang="it-IT" dirty="0"/>
            <a:t>EVENTUALE SELEZIONE STRAORDINARIA</a:t>
          </a:r>
        </a:p>
        <a:p>
          <a:endParaRPr lang="it-IT" dirty="0"/>
        </a:p>
      </dgm:t>
    </dgm:pt>
    <dgm:pt modelId="{4763783C-1801-BA4A-ADDF-EA096BB0A63E}" type="parTrans" cxnId="{62976E70-AA29-E648-B7C2-97407A0D396C}">
      <dgm:prSet/>
      <dgm:spPr/>
      <dgm:t>
        <a:bodyPr/>
        <a:lstStyle/>
        <a:p>
          <a:endParaRPr lang="it-IT"/>
        </a:p>
      </dgm:t>
    </dgm:pt>
    <dgm:pt modelId="{F00832D7-CC57-0346-9F7D-AFB991511C77}" type="sibTrans" cxnId="{62976E70-AA29-E648-B7C2-97407A0D396C}">
      <dgm:prSet/>
      <dgm:spPr/>
      <dgm:t>
        <a:bodyPr/>
        <a:lstStyle/>
        <a:p>
          <a:endParaRPr lang="it-IT"/>
        </a:p>
      </dgm:t>
    </dgm:pt>
    <dgm:pt modelId="{2336B93A-E416-8748-B237-500B57D7232E}">
      <dgm:prSet phldrT="[Testo]" custT="1"/>
      <dgm:spPr/>
      <dgm:t>
        <a:bodyPr/>
        <a:lstStyle/>
        <a:p>
          <a:pPr algn="ctr">
            <a:buNone/>
          </a:pPr>
          <a:r>
            <a:rPr lang="it-IT" sz="1600" b="0" i="0" dirty="0"/>
            <a:t>Dal 9 settembre 2025 al 18 settembre 2025, ore 13.00</a:t>
          </a:r>
          <a:endParaRPr lang="it-IT" sz="1600" dirty="0"/>
        </a:p>
      </dgm:t>
    </dgm:pt>
    <dgm:pt modelId="{93D1B6D2-3E91-4040-B2BA-1F830E5B1660}" type="parTrans" cxnId="{408D23F0-F828-524F-BA81-28E01EF52088}">
      <dgm:prSet/>
      <dgm:spPr/>
      <dgm:t>
        <a:bodyPr/>
        <a:lstStyle/>
        <a:p>
          <a:endParaRPr lang="it-IT"/>
        </a:p>
      </dgm:t>
    </dgm:pt>
    <dgm:pt modelId="{E70282DC-4669-C24D-939A-A5462C7BDC5C}" type="sibTrans" cxnId="{408D23F0-F828-524F-BA81-28E01EF52088}">
      <dgm:prSet/>
      <dgm:spPr/>
      <dgm:t>
        <a:bodyPr/>
        <a:lstStyle/>
        <a:p>
          <a:endParaRPr lang="it-IT"/>
        </a:p>
      </dgm:t>
    </dgm:pt>
    <dgm:pt modelId="{612BCFC4-2228-374E-86A6-C7DE237CF27B}">
      <dgm:prSet phldrT="[Testo]"/>
      <dgm:spPr/>
      <dgm:t>
        <a:bodyPr/>
        <a:lstStyle/>
        <a:p>
          <a:pPr algn="l">
            <a:buNone/>
          </a:pPr>
          <a:endParaRPr lang="it-IT" sz="1400" dirty="0"/>
        </a:p>
      </dgm:t>
    </dgm:pt>
    <dgm:pt modelId="{B64C825C-BA20-7D4F-80F6-AF97D427B25F}" type="parTrans" cxnId="{B52B07DE-9137-E747-8B12-611A314A0C9C}">
      <dgm:prSet/>
      <dgm:spPr/>
      <dgm:t>
        <a:bodyPr/>
        <a:lstStyle/>
        <a:p>
          <a:endParaRPr lang="it-IT"/>
        </a:p>
      </dgm:t>
    </dgm:pt>
    <dgm:pt modelId="{AB1364F7-CDE7-194E-B368-9E865497BC26}" type="sibTrans" cxnId="{B52B07DE-9137-E747-8B12-611A314A0C9C}">
      <dgm:prSet/>
      <dgm:spPr/>
      <dgm:t>
        <a:bodyPr/>
        <a:lstStyle/>
        <a:p>
          <a:endParaRPr lang="it-IT"/>
        </a:p>
      </dgm:t>
    </dgm:pt>
    <dgm:pt modelId="{47405D9B-24D4-DF45-8C92-69407098C6D1}">
      <dgm:prSet phldrT="[Testo]"/>
      <dgm:spPr/>
      <dgm:t>
        <a:bodyPr/>
        <a:lstStyle/>
        <a:p>
          <a:pPr algn="ctr">
            <a:buNone/>
          </a:pPr>
          <a:endParaRPr lang="it-IT" sz="1400" dirty="0"/>
        </a:p>
      </dgm:t>
    </dgm:pt>
    <dgm:pt modelId="{CDC6E0A3-DC25-6A47-A3D1-890C65DFB09D}" type="parTrans" cxnId="{A1C0AC3E-7AE5-5640-9C3B-37D902302B72}">
      <dgm:prSet/>
      <dgm:spPr/>
      <dgm:t>
        <a:bodyPr/>
        <a:lstStyle/>
        <a:p>
          <a:endParaRPr lang="it-IT"/>
        </a:p>
      </dgm:t>
    </dgm:pt>
    <dgm:pt modelId="{02C35EBF-22FE-2F47-85B5-4B5E2AC77059}" type="sibTrans" cxnId="{A1C0AC3E-7AE5-5640-9C3B-37D902302B72}">
      <dgm:prSet/>
      <dgm:spPr/>
      <dgm:t>
        <a:bodyPr/>
        <a:lstStyle/>
        <a:p>
          <a:endParaRPr lang="it-IT"/>
        </a:p>
      </dgm:t>
    </dgm:pt>
    <dgm:pt modelId="{60420FAF-BF8B-374E-A14D-89BC0322AB64}">
      <dgm:prSet phldrT="[Testo]"/>
      <dgm:spPr/>
      <dgm:t>
        <a:bodyPr/>
        <a:lstStyle/>
        <a:p>
          <a:pPr algn="ctr">
            <a:buNone/>
          </a:pPr>
          <a:endParaRPr lang="it-IT" sz="1400" dirty="0"/>
        </a:p>
      </dgm:t>
    </dgm:pt>
    <dgm:pt modelId="{C4B19294-6136-8A4A-86C9-223B2CBA9801}" type="parTrans" cxnId="{3F34E78B-A6C8-404C-9A83-E01F4BF5E235}">
      <dgm:prSet/>
      <dgm:spPr/>
      <dgm:t>
        <a:bodyPr/>
        <a:lstStyle/>
        <a:p>
          <a:endParaRPr lang="it-IT"/>
        </a:p>
      </dgm:t>
    </dgm:pt>
    <dgm:pt modelId="{5A2ACB34-713F-B540-A807-F9DA60974BEA}" type="sibTrans" cxnId="{3F34E78B-A6C8-404C-9A83-E01F4BF5E235}">
      <dgm:prSet/>
      <dgm:spPr/>
      <dgm:t>
        <a:bodyPr/>
        <a:lstStyle/>
        <a:p>
          <a:endParaRPr lang="it-IT"/>
        </a:p>
      </dgm:t>
    </dgm:pt>
    <dgm:pt modelId="{548C8BC7-774B-D545-ADA9-75D6600C11C4}">
      <dgm:prSet phldrT="[Testo]"/>
      <dgm:spPr/>
      <dgm:t>
        <a:bodyPr/>
        <a:lstStyle/>
        <a:p>
          <a:pPr algn="ctr">
            <a:buNone/>
          </a:pPr>
          <a:endParaRPr lang="it-IT" sz="1400" dirty="0"/>
        </a:p>
      </dgm:t>
    </dgm:pt>
    <dgm:pt modelId="{F8A806FC-5D52-CA4E-A8A4-26C62D1A1164}" type="parTrans" cxnId="{3C7428F0-C914-0D42-AE81-6436B3D1D07E}">
      <dgm:prSet/>
      <dgm:spPr/>
      <dgm:t>
        <a:bodyPr/>
        <a:lstStyle/>
        <a:p>
          <a:endParaRPr lang="it-IT"/>
        </a:p>
      </dgm:t>
    </dgm:pt>
    <dgm:pt modelId="{7CE4FC1F-8B75-044C-981B-7CD0DFC2E66A}" type="sibTrans" cxnId="{3C7428F0-C914-0D42-AE81-6436B3D1D07E}">
      <dgm:prSet/>
      <dgm:spPr/>
      <dgm:t>
        <a:bodyPr/>
        <a:lstStyle/>
        <a:p>
          <a:endParaRPr lang="it-IT"/>
        </a:p>
      </dgm:t>
    </dgm:pt>
    <dgm:pt modelId="{FB9C2002-875F-3847-8B39-11F6DD770E8F}">
      <dgm:prSet phldrT="[Testo]"/>
      <dgm:spPr/>
      <dgm:t>
        <a:bodyPr/>
        <a:lstStyle/>
        <a:p>
          <a:pPr algn="l">
            <a:buNone/>
          </a:pPr>
          <a:endParaRPr lang="it-IT" sz="1400" dirty="0"/>
        </a:p>
      </dgm:t>
    </dgm:pt>
    <dgm:pt modelId="{D4BFD042-1261-754E-9321-4157A23D19D9}" type="parTrans" cxnId="{146C5969-0B19-6F4A-84BD-47116D77D470}">
      <dgm:prSet/>
      <dgm:spPr/>
      <dgm:t>
        <a:bodyPr/>
        <a:lstStyle/>
        <a:p>
          <a:endParaRPr lang="it-IT"/>
        </a:p>
      </dgm:t>
    </dgm:pt>
    <dgm:pt modelId="{F1CB87FD-2F85-4445-8F8F-9669388A32EE}" type="sibTrans" cxnId="{146C5969-0B19-6F4A-84BD-47116D77D470}">
      <dgm:prSet/>
      <dgm:spPr/>
      <dgm:t>
        <a:bodyPr/>
        <a:lstStyle/>
        <a:p>
          <a:endParaRPr lang="it-IT"/>
        </a:p>
      </dgm:t>
    </dgm:pt>
    <dgm:pt modelId="{B412785D-D947-8149-8B21-6073F48B35E3}">
      <dgm:prSet phldrT="[Testo]"/>
      <dgm:spPr/>
      <dgm:t>
        <a:bodyPr/>
        <a:lstStyle/>
        <a:p>
          <a:pPr algn="l">
            <a:buNone/>
          </a:pPr>
          <a:endParaRPr lang="it-IT" sz="1400" dirty="0"/>
        </a:p>
      </dgm:t>
    </dgm:pt>
    <dgm:pt modelId="{E69A69F5-D085-254C-BDC9-4A5DA341E402}" type="parTrans" cxnId="{4504DB4F-E6C9-4E4F-8203-5804284B6193}">
      <dgm:prSet/>
      <dgm:spPr/>
      <dgm:t>
        <a:bodyPr/>
        <a:lstStyle/>
        <a:p>
          <a:endParaRPr lang="it-IT"/>
        </a:p>
      </dgm:t>
    </dgm:pt>
    <dgm:pt modelId="{8057F017-2933-BB4F-87B5-680CD627C389}" type="sibTrans" cxnId="{4504DB4F-E6C9-4E4F-8203-5804284B6193}">
      <dgm:prSet/>
      <dgm:spPr/>
      <dgm:t>
        <a:bodyPr/>
        <a:lstStyle/>
        <a:p>
          <a:endParaRPr lang="it-IT"/>
        </a:p>
      </dgm:t>
    </dgm:pt>
    <dgm:pt modelId="{C75DC305-F781-3C4E-83C4-539D4A7CD811}">
      <dgm:prSet phldrT="[Testo]" custT="1"/>
      <dgm:spPr/>
      <dgm:t>
        <a:bodyPr/>
        <a:lstStyle/>
        <a:p>
          <a:pPr algn="ctr">
            <a:buNone/>
          </a:pPr>
          <a:r>
            <a:rPr lang="it-IT" sz="1600" dirty="0"/>
            <a:t>Punteggio minimo: 22/50</a:t>
          </a:r>
        </a:p>
      </dgm:t>
    </dgm:pt>
    <dgm:pt modelId="{3F502367-7025-7747-BA8F-C455D321D67D}" type="parTrans" cxnId="{09DF2869-9FDE-3946-B8FB-542C950247C7}">
      <dgm:prSet/>
      <dgm:spPr/>
      <dgm:t>
        <a:bodyPr/>
        <a:lstStyle/>
        <a:p>
          <a:endParaRPr lang="it-IT"/>
        </a:p>
      </dgm:t>
    </dgm:pt>
    <dgm:pt modelId="{A4BA8A9D-4F71-F648-A9EC-74D2F8468BF9}" type="sibTrans" cxnId="{09DF2869-9FDE-3946-B8FB-542C950247C7}">
      <dgm:prSet/>
      <dgm:spPr/>
      <dgm:t>
        <a:bodyPr/>
        <a:lstStyle/>
        <a:p>
          <a:endParaRPr lang="it-IT"/>
        </a:p>
      </dgm:t>
    </dgm:pt>
    <dgm:pt modelId="{6FC24274-C70A-E044-B9C8-2ECBD4BF5DF6}">
      <dgm:prSet phldrT="[Testo]" custT="1"/>
      <dgm:spPr/>
      <dgm:t>
        <a:bodyPr/>
        <a:lstStyle/>
        <a:p>
          <a:pPr algn="ctr">
            <a:buNone/>
          </a:pPr>
          <a:endParaRPr lang="it-IT" sz="1600" dirty="0"/>
        </a:p>
      </dgm:t>
    </dgm:pt>
    <dgm:pt modelId="{4E00A22B-E2C0-B54D-ABC7-FFBEF81C5DD3}" type="parTrans" cxnId="{10ACBB26-16E9-C242-B0CB-5A85BA91C803}">
      <dgm:prSet/>
      <dgm:spPr/>
      <dgm:t>
        <a:bodyPr/>
        <a:lstStyle/>
        <a:p>
          <a:endParaRPr lang="it-IT"/>
        </a:p>
      </dgm:t>
    </dgm:pt>
    <dgm:pt modelId="{5DEE0D78-90CD-5445-B4FE-A2FEBCB14918}" type="sibTrans" cxnId="{10ACBB26-16E9-C242-B0CB-5A85BA91C803}">
      <dgm:prSet/>
      <dgm:spPr/>
      <dgm:t>
        <a:bodyPr/>
        <a:lstStyle/>
        <a:p>
          <a:endParaRPr lang="it-IT"/>
        </a:p>
      </dgm:t>
    </dgm:pt>
    <dgm:pt modelId="{33BA548C-8C1D-A440-A29A-8FF2FC73F24E}">
      <dgm:prSet phldrT="[Testo]" custT="1"/>
      <dgm:spPr/>
      <dgm:t>
        <a:bodyPr/>
        <a:lstStyle/>
        <a:p>
          <a:pPr algn="ctr">
            <a:buNone/>
          </a:pPr>
          <a:r>
            <a:rPr lang="it-IT" sz="1600" dirty="0"/>
            <a:t>No punteggio minimo, ma attribuzione degli OFA se inferiore a 22/50. </a:t>
          </a:r>
        </a:p>
      </dgm:t>
    </dgm:pt>
    <dgm:pt modelId="{84859E90-8337-604F-B70E-200B99B1BB9C}" type="parTrans" cxnId="{0C1386A2-1DCB-B747-B4FA-2DBB49444A02}">
      <dgm:prSet/>
      <dgm:spPr/>
      <dgm:t>
        <a:bodyPr/>
        <a:lstStyle/>
        <a:p>
          <a:endParaRPr lang="it-IT"/>
        </a:p>
      </dgm:t>
    </dgm:pt>
    <dgm:pt modelId="{F779728B-6548-DE44-A5E1-BE7A3EB58B97}" type="sibTrans" cxnId="{0C1386A2-1DCB-B747-B4FA-2DBB49444A02}">
      <dgm:prSet/>
      <dgm:spPr/>
      <dgm:t>
        <a:bodyPr/>
        <a:lstStyle/>
        <a:p>
          <a:endParaRPr lang="it-IT"/>
        </a:p>
      </dgm:t>
    </dgm:pt>
    <dgm:pt modelId="{C7C598C7-1E51-DA4B-9B82-FC10C5EB1B1C}">
      <dgm:prSet phldrT="[Testo]" custT="1"/>
      <dgm:spPr/>
      <dgm:t>
        <a:bodyPr/>
        <a:lstStyle/>
        <a:p>
          <a:pPr algn="ctr">
            <a:buNone/>
          </a:pPr>
          <a:endParaRPr lang="it-IT" sz="1600" dirty="0"/>
        </a:p>
      </dgm:t>
    </dgm:pt>
    <dgm:pt modelId="{B093B545-D870-FF41-9CDE-589393D040E5}" type="parTrans" cxnId="{E356F90B-83D8-9C46-8959-5BBC64DA0882}">
      <dgm:prSet/>
      <dgm:spPr/>
      <dgm:t>
        <a:bodyPr/>
        <a:lstStyle/>
        <a:p>
          <a:endParaRPr lang="it-IT"/>
        </a:p>
      </dgm:t>
    </dgm:pt>
    <dgm:pt modelId="{7D6E7498-B4AC-6E4C-BD18-4C95EDD017DF}" type="sibTrans" cxnId="{E356F90B-83D8-9C46-8959-5BBC64DA0882}">
      <dgm:prSet/>
      <dgm:spPr/>
      <dgm:t>
        <a:bodyPr/>
        <a:lstStyle/>
        <a:p>
          <a:endParaRPr lang="it-IT"/>
        </a:p>
      </dgm:t>
    </dgm:pt>
    <dgm:pt modelId="{65CE6EA1-8416-594A-9485-FD3F0BE4575E}">
      <dgm:prSet phldrT="[Testo]" custT="1"/>
      <dgm:spPr/>
      <dgm:t>
        <a:bodyPr/>
        <a:lstStyle/>
        <a:p>
          <a:pPr algn="ctr">
            <a:buNone/>
          </a:pPr>
          <a:r>
            <a:rPr lang="it-IT" sz="1600" dirty="0"/>
            <a:t>No punteggio minimo, ma attribuzione degli OFA se inferiore a 22/50. </a:t>
          </a:r>
        </a:p>
      </dgm:t>
    </dgm:pt>
    <dgm:pt modelId="{42A8C08F-E315-DA4C-914B-FFA1253219AD}" type="parTrans" cxnId="{A7034708-A27D-EC4A-B436-5C61042F3030}">
      <dgm:prSet/>
      <dgm:spPr/>
      <dgm:t>
        <a:bodyPr/>
        <a:lstStyle/>
        <a:p>
          <a:endParaRPr lang="it-IT"/>
        </a:p>
      </dgm:t>
    </dgm:pt>
    <dgm:pt modelId="{0D2A3E49-520A-1C4B-B230-2062AABF9459}" type="sibTrans" cxnId="{A7034708-A27D-EC4A-B436-5C61042F3030}">
      <dgm:prSet/>
      <dgm:spPr/>
      <dgm:t>
        <a:bodyPr/>
        <a:lstStyle/>
        <a:p>
          <a:endParaRPr lang="it-IT"/>
        </a:p>
      </dgm:t>
    </dgm:pt>
    <dgm:pt modelId="{214D5E1D-91B7-5340-8EC4-89364A309850}">
      <dgm:prSet phldrT="[Testo]" custT="1"/>
      <dgm:spPr/>
      <dgm:t>
        <a:bodyPr/>
        <a:lstStyle/>
        <a:p>
          <a:pPr algn="ctr">
            <a:buNone/>
          </a:pPr>
          <a:endParaRPr lang="it-IT" sz="1600" dirty="0"/>
        </a:p>
      </dgm:t>
    </dgm:pt>
    <dgm:pt modelId="{0818C5FF-EB80-2F42-9D54-364CAC5F2F4F}" type="parTrans" cxnId="{A0F0D0A2-DF95-2A4D-A778-53E42D37918B}">
      <dgm:prSet/>
      <dgm:spPr/>
      <dgm:t>
        <a:bodyPr/>
        <a:lstStyle/>
        <a:p>
          <a:endParaRPr lang="it-IT"/>
        </a:p>
      </dgm:t>
    </dgm:pt>
    <dgm:pt modelId="{570BCFA5-D6BA-114F-B4CE-C31FCD89BE22}" type="sibTrans" cxnId="{A0F0D0A2-DF95-2A4D-A778-53E42D37918B}">
      <dgm:prSet/>
      <dgm:spPr/>
      <dgm:t>
        <a:bodyPr/>
        <a:lstStyle/>
        <a:p>
          <a:endParaRPr lang="it-IT"/>
        </a:p>
      </dgm:t>
    </dgm:pt>
    <dgm:pt modelId="{AF35A386-B45E-BA44-AEAB-AD16B5D408C0}" type="pres">
      <dgm:prSet presAssocID="{841E32C5-7CF2-F145-B450-EF104879D5CD}" presName="Name0" presStyleCnt="0">
        <dgm:presLayoutVars>
          <dgm:dir/>
          <dgm:animLvl val="lvl"/>
          <dgm:resizeHandles val="exact"/>
        </dgm:presLayoutVars>
      </dgm:prSet>
      <dgm:spPr/>
    </dgm:pt>
    <dgm:pt modelId="{E31ACBE4-A88D-F14D-A58C-D0B4CF90B221}" type="pres">
      <dgm:prSet presAssocID="{58680996-7926-0E40-BAA4-55D779EEAF46}" presName="composite" presStyleCnt="0"/>
      <dgm:spPr/>
    </dgm:pt>
    <dgm:pt modelId="{D1B1E36A-8232-F640-9157-B094839C3EFC}" type="pres">
      <dgm:prSet presAssocID="{58680996-7926-0E40-BAA4-55D779EEAF46}" presName="parTx" presStyleLbl="alignNode1" presStyleIdx="0" presStyleCnt="3" custLinFactNeighborY="51217">
        <dgm:presLayoutVars>
          <dgm:chMax val="0"/>
          <dgm:chPref val="0"/>
          <dgm:bulletEnabled val="1"/>
        </dgm:presLayoutVars>
      </dgm:prSet>
      <dgm:spPr/>
    </dgm:pt>
    <dgm:pt modelId="{6815E147-0BCC-5341-A02C-008450728EA9}" type="pres">
      <dgm:prSet presAssocID="{58680996-7926-0E40-BAA4-55D779EEAF46}" presName="desTx" presStyleLbl="alignAccFollowNode1" presStyleIdx="0" presStyleCnt="3" custLinFactNeighborY="28362">
        <dgm:presLayoutVars>
          <dgm:bulletEnabled val="1"/>
        </dgm:presLayoutVars>
      </dgm:prSet>
      <dgm:spPr/>
    </dgm:pt>
    <dgm:pt modelId="{BA92D513-973A-2044-AEFD-315EFBA29E41}" type="pres">
      <dgm:prSet presAssocID="{EB142162-F2F4-0B4C-8200-1C94802E3FCD}" presName="space" presStyleCnt="0"/>
      <dgm:spPr/>
    </dgm:pt>
    <dgm:pt modelId="{D722005A-86E4-8642-80BC-976A109393A6}" type="pres">
      <dgm:prSet presAssocID="{9AEA617B-0439-F742-83DB-5C87053B41E2}" presName="composite" presStyleCnt="0"/>
      <dgm:spPr/>
    </dgm:pt>
    <dgm:pt modelId="{C716D1AA-FF94-B941-A928-EF64C4385893}" type="pres">
      <dgm:prSet presAssocID="{9AEA617B-0439-F742-83DB-5C87053B41E2}" presName="parTx" presStyleLbl="alignNode1" presStyleIdx="1" presStyleCnt="3" custLinFactNeighborY="51217">
        <dgm:presLayoutVars>
          <dgm:chMax val="0"/>
          <dgm:chPref val="0"/>
          <dgm:bulletEnabled val="1"/>
        </dgm:presLayoutVars>
      </dgm:prSet>
      <dgm:spPr/>
    </dgm:pt>
    <dgm:pt modelId="{B61BCD19-D384-7643-BD48-6F189BB028EF}" type="pres">
      <dgm:prSet presAssocID="{9AEA617B-0439-F742-83DB-5C87053B41E2}" presName="desTx" presStyleLbl="alignAccFollowNode1" presStyleIdx="1" presStyleCnt="3" custLinFactNeighborY="28362">
        <dgm:presLayoutVars>
          <dgm:bulletEnabled val="1"/>
        </dgm:presLayoutVars>
      </dgm:prSet>
      <dgm:spPr/>
    </dgm:pt>
    <dgm:pt modelId="{35BDE473-4438-5C4B-BCDE-31CD62636514}" type="pres">
      <dgm:prSet presAssocID="{354881BC-1D0A-6240-970F-8989364F1372}" presName="space" presStyleCnt="0"/>
      <dgm:spPr/>
    </dgm:pt>
    <dgm:pt modelId="{ED13A0F2-98DF-6349-B4F8-63C1DEEA30E5}" type="pres">
      <dgm:prSet presAssocID="{71079B26-3995-E24A-A50C-83F6EC24BF64}" presName="composite" presStyleCnt="0"/>
      <dgm:spPr/>
    </dgm:pt>
    <dgm:pt modelId="{76951F02-83ED-374B-9D1A-D0A5F0A00266}" type="pres">
      <dgm:prSet presAssocID="{71079B26-3995-E24A-A50C-83F6EC24BF64}" presName="parTx" presStyleLbl="alignNode1" presStyleIdx="2" presStyleCnt="3" custLinFactNeighborY="51217">
        <dgm:presLayoutVars>
          <dgm:chMax val="0"/>
          <dgm:chPref val="0"/>
          <dgm:bulletEnabled val="1"/>
        </dgm:presLayoutVars>
      </dgm:prSet>
      <dgm:spPr/>
    </dgm:pt>
    <dgm:pt modelId="{EC8485F1-5EFE-1F45-8979-10E7867DBD9D}" type="pres">
      <dgm:prSet presAssocID="{71079B26-3995-E24A-A50C-83F6EC24BF64}" presName="desTx" presStyleLbl="alignAccFollowNode1" presStyleIdx="2" presStyleCnt="3" custLinFactNeighborY="28362">
        <dgm:presLayoutVars>
          <dgm:bulletEnabled val="1"/>
        </dgm:presLayoutVars>
      </dgm:prSet>
      <dgm:spPr/>
    </dgm:pt>
  </dgm:ptLst>
  <dgm:cxnLst>
    <dgm:cxn modelId="{1D5F8904-9E48-314E-9DC9-32DEF84507E4}" srcId="{841E32C5-7CF2-F145-B450-EF104879D5CD}" destId="{9AEA617B-0439-F742-83DB-5C87053B41E2}" srcOrd="1" destOrd="0" parTransId="{957B7C3D-E93B-1D41-8FFD-82782B29015C}" sibTransId="{354881BC-1D0A-6240-970F-8989364F1372}"/>
    <dgm:cxn modelId="{5D350208-2442-0747-9133-F1E6776BC0EB}" type="presOf" srcId="{65CE6EA1-8416-594A-9485-FD3F0BE4575E}" destId="{EC8485F1-5EFE-1F45-8979-10E7867DBD9D}" srcOrd="0" destOrd="2" presId="urn:microsoft.com/office/officeart/2005/8/layout/hList1"/>
    <dgm:cxn modelId="{A7034708-A27D-EC4A-B436-5C61042F3030}" srcId="{71079B26-3995-E24A-A50C-83F6EC24BF64}" destId="{65CE6EA1-8416-594A-9485-FD3F0BE4575E}" srcOrd="2" destOrd="0" parTransId="{42A8C08F-E315-DA4C-914B-FFA1253219AD}" sibTransId="{0D2A3E49-520A-1C4B-B230-2062AABF9459}"/>
    <dgm:cxn modelId="{C3823309-3F19-FF4D-9A0C-8E2521B2912D}" type="presOf" srcId="{51BCF180-2AAD-FA4E-80F5-4A2FC757C111}" destId="{B61BCD19-D384-7643-BD48-6F189BB028EF}" srcOrd="0" destOrd="0" presId="urn:microsoft.com/office/officeart/2005/8/layout/hList1"/>
    <dgm:cxn modelId="{E356F90B-83D8-9C46-8959-5BBC64DA0882}" srcId="{9AEA617B-0439-F742-83DB-5C87053B41E2}" destId="{C7C598C7-1E51-DA4B-9B82-FC10C5EB1B1C}" srcOrd="1" destOrd="0" parTransId="{B093B545-D870-FF41-9CDE-589393D040E5}" sibTransId="{7D6E7498-B4AC-6E4C-BD18-4C95EDD017DF}"/>
    <dgm:cxn modelId="{C2F8011D-1F71-5241-BD71-3CEC2248CD55}" type="presOf" srcId="{841E32C5-7CF2-F145-B450-EF104879D5CD}" destId="{AF35A386-B45E-BA44-AEAB-AD16B5D408C0}" srcOrd="0" destOrd="0" presId="urn:microsoft.com/office/officeart/2005/8/layout/hList1"/>
    <dgm:cxn modelId="{96E71B1E-4E71-6246-82CE-FC34D5986810}" type="presOf" srcId="{2336B93A-E416-8748-B237-500B57D7232E}" destId="{EC8485F1-5EFE-1F45-8979-10E7867DBD9D}" srcOrd="0" destOrd="0" presId="urn:microsoft.com/office/officeart/2005/8/layout/hList1"/>
    <dgm:cxn modelId="{A1636E26-19C6-FA4C-8505-F051845134AC}" type="presOf" srcId="{60420FAF-BF8B-374E-A14D-89BC0322AB64}" destId="{B61BCD19-D384-7643-BD48-6F189BB028EF}" srcOrd="0" destOrd="4" presId="urn:microsoft.com/office/officeart/2005/8/layout/hList1"/>
    <dgm:cxn modelId="{10ACBB26-16E9-C242-B0CB-5A85BA91C803}" srcId="{58680996-7926-0E40-BAA4-55D779EEAF46}" destId="{6FC24274-C70A-E044-B9C8-2ECBD4BF5DF6}" srcOrd="1" destOrd="0" parTransId="{4E00A22B-E2C0-B54D-ABC7-FFBEF81C5DD3}" sibTransId="{5DEE0D78-90CD-5445-B4FE-A2FEBCB14918}"/>
    <dgm:cxn modelId="{1DAAF02A-9CBF-C748-83D8-9739E72F89F3}" type="presOf" srcId="{B412785D-D947-8149-8B21-6073F48B35E3}" destId="{EC8485F1-5EFE-1F45-8979-10E7867DBD9D}" srcOrd="0" destOrd="3" presId="urn:microsoft.com/office/officeart/2005/8/layout/hList1"/>
    <dgm:cxn modelId="{A1C0AC3E-7AE5-5640-9C3B-37D902302B72}" srcId="{58680996-7926-0E40-BAA4-55D779EEAF46}" destId="{47405D9B-24D4-DF45-8C92-69407098C6D1}" srcOrd="3" destOrd="0" parTransId="{CDC6E0A3-DC25-6A47-A3D1-890C65DFB09D}" sibTransId="{02C35EBF-22FE-2F47-85B5-4B5E2AC77059}"/>
    <dgm:cxn modelId="{229EA64F-3847-BB4F-A854-2C804BA1CD88}" type="presOf" srcId="{214D5E1D-91B7-5340-8EC4-89364A309850}" destId="{EC8485F1-5EFE-1F45-8979-10E7867DBD9D}" srcOrd="0" destOrd="1" presId="urn:microsoft.com/office/officeart/2005/8/layout/hList1"/>
    <dgm:cxn modelId="{4504DB4F-E6C9-4E4F-8203-5804284B6193}" srcId="{71079B26-3995-E24A-A50C-83F6EC24BF64}" destId="{B412785D-D947-8149-8B21-6073F48B35E3}" srcOrd="3" destOrd="0" parTransId="{E69A69F5-D085-254C-BDC9-4A5DA341E402}" sibTransId="{8057F017-2933-BB4F-87B5-680CD627C389}"/>
    <dgm:cxn modelId="{3DC24857-6DC1-764C-9222-D3E06FB5E1C6}" type="presOf" srcId="{548C8BC7-774B-D545-ADA9-75D6600C11C4}" destId="{B61BCD19-D384-7643-BD48-6F189BB028EF}" srcOrd="0" destOrd="3" presId="urn:microsoft.com/office/officeart/2005/8/layout/hList1"/>
    <dgm:cxn modelId="{DF558857-9A6E-4D4E-A482-2B107A1FB2BF}" type="presOf" srcId="{33BA548C-8C1D-A440-A29A-8FF2FC73F24E}" destId="{B61BCD19-D384-7643-BD48-6F189BB028EF}" srcOrd="0" destOrd="2" presId="urn:microsoft.com/office/officeart/2005/8/layout/hList1"/>
    <dgm:cxn modelId="{FEAD1D60-0D6B-6945-90CD-7FB065B570A6}" type="presOf" srcId="{DA724E24-918F-9D49-8586-6CB674BEE14E}" destId="{6815E147-0BCC-5341-A02C-008450728EA9}" srcOrd="0" destOrd="0" presId="urn:microsoft.com/office/officeart/2005/8/layout/hList1"/>
    <dgm:cxn modelId="{09DF2869-9FDE-3946-B8FB-542C950247C7}" srcId="{58680996-7926-0E40-BAA4-55D779EEAF46}" destId="{C75DC305-F781-3C4E-83C4-539D4A7CD811}" srcOrd="2" destOrd="0" parTransId="{3F502367-7025-7747-BA8F-C455D321D67D}" sibTransId="{A4BA8A9D-4F71-F648-A9EC-74D2F8468BF9}"/>
    <dgm:cxn modelId="{146C5969-0B19-6F4A-84BD-47116D77D470}" srcId="{71079B26-3995-E24A-A50C-83F6EC24BF64}" destId="{FB9C2002-875F-3847-8B39-11F6DD770E8F}" srcOrd="4" destOrd="0" parTransId="{D4BFD042-1261-754E-9321-4157A23D19D9}" sibTransId="{F1CB87FD-2F85-4445-8F8F-9669388A32EE}"/>
    <dgm:cxn modelId="{62976E70-AA29-E648-B7C2-97407A0D396C}" srcId="{841E32C5-7CF2-F145-B450-EF104879D5CD}" destId="{71079B26-3995-E24A-A50C-83F6EC24BF64}" srcOrd="2" destOrd="0" parTransId="{4763783C-1801-BA4A-ADDF-EA096BB0A63E}" sibTransId="{F00832D7-CC57-0346-9F7D-AFB991511C77}"/>
    <dgm:cxn modelId="{5CEEA07F-09AF-7F4F-9499-3F50D7FA66CD}" srcId="{9AEA617B-0439-F742-83DB-5C87053B41E2}" destId="{51BCF180-2AAD-FA4E-80F5-4A2FC757C111}" srcOrd="0" destOrd="0" parTransId="{77A21689-2D0D-5148-A6C2-656027B691F2}" sibTransId="{FA158620-BED7-EA4B-9C88-77B3723D7B77}"/>
    <dgm:cxn modelId="{5F450F88-1738-464C-9B18-58D6591EC12D}" type="presOf" srcId="{FB9C2002-875F-3847-8B39-11F6DD770E8F}" destId="{EC8485F1-5EFE-1F45-8979-10E7867DBD9D}" srcOrd="0" destOrd="4" presId="urn:microsoft.com/office/officeart/2005/8/layout/hList1"/>
    <dgm:cxn modelId="{35C0798A-5F8F-1E44-8ECE-5D896F6CC55F}" type="presOf" srcId="{C75DC305-F781-3C4E-83C4-539D4A7CD811}" destId="{6815E147-0BCC-5341-A02C-008450728EA9}" srcOrd="0" destOrd="2" presId="urn:microsoft.com/office/officeart/2005/8/layout/hList1"/>
    <dgm:cxn modelId="{3F34E78B-A6C8-404C-9A83-E01F4BF5E235}" srcId="{9AEA617B-0439-F742-83DB-5C87053B41E2}" destId="{60420FAF-BF8B-374E-A14D-89BC0322AB64}" srcOrd="4" destOrd="0" parTransId="{C4B19294-6136-8A4A-86C9-223B2CBA9801}" sibTransId="{5A2ACB34-713F-B540-A807-F9DA60974BEA}"/>
    <dgm:cxn modelId="{0F4C3896-A997-FD41-80B1-21842F9D9FEB}" type="presOf" srcId="{6FC24274-C70A-E044-B9C8-2ECBD4BF5DF6}" destId="{6815E147-0BCC-5341-A02C-008450728EA9}" srcOrd="0" destOrd="1" presId="urn:microsoft.com/office/officeart/2005/8/layout/hList1"/>
    <dgm:cxn modelId="{0C1386A2-1DCB-B747-B4FA-2DBB49444A02}" srcId="{9AEA617B-0439-F742-83DB-5C87053B41E2}" destId="{33BA548C-8C1D-A440-A29A-8FF2FC73F24E}" srcOrd="2" destOrd="0" parTransId="{84859E90-8337-604F-B70E-200B99B1BB9C}" sibTransId="{F779728B-6548-DE44-A5E1-BE7A3EB58B97}"/>
    <dgm:cxn modelId="{A0F0D0A2-DF95-2A4D-A778-53E42D37918B}" srcId="{71079B26-3995-E24A-A50C-83F6EC24BF64}" destId="{214D5E1D-91B7-5340-8EC4-89364A309850}" srcOrd="1" destOrd="0" parTransId="{0818C5FF-EB80-2F42-9D54-364CAC5F2F4F}" sibTransId="{570BCFA5-D6BA-114F-B4CE-C31FCD89BE22}"/>
    <dgm:cxn modelId="{1E13EFA3-8F10-4B42-9EE1-88377BA867F2}" type="presOf" srcId="{71079B26-3995-E24A-A50C-83F6EC24BF64}" destId="{76951F02-83ED-374B-9D1A-D0A5F0A00266}" srcOrd="0" destOrd="0" presId="urn:microsoft.com/office/officeart/2005/8/layout/hList1"/>
    <dgm:cxn modelId="{E52A5CAF-7564-C842-AB75-0CBAC0575FB7}" type="presOf" srcId="{9AEA617B-0439-F742-83DB-5C87053B41E2}" destId="{C716D1AA-FF94-B941-A928-EF64C4385893}" srcOrd="0" destOrd="0" presId="urn:microsoft.com/office/officeart/2005/8/layout/hList1"/>
    <dgm:cxn modelId="{6172B0AF-1F8B-DC4F-924E-C7A96826266F}" type="presOf" srcId="{47405D9B-24D4-DF45-8C92-69407098C6D1}" destId="{6815E147-0BCC-5341-A02C-008450728EA9}" srcOrd="0" destOrd="3" presId="urn:microsoft.com/office/officeart/2005/8/layout/hList1"/>
    <dgm:cxn modelId="{AAF7A5D5-48A9-A745-9E6C-0673397135E7}" type="presOf" srcId="{58680996-7926-0E40-BAA4-55D779EEAF46}" destId="{D1B1E36A-8232-F640-9157-B094839C3EFC}" srcOrd="0" destOrd="0" presId="urn:microsoft.com/office/officeart/2005/8/layout/hList1"/>
    <dgm:cxn modelId="{51BADED6-3F0C-8541-8A4C-8665DC6D83ED}" type="presOf" srcId="{C7C598C7-1E51-DA4B-9B82-FC10C5EB1B1C}" destId="{B61BCD19-D384-7643-BD48-6F189BB028EF}" srcOrd="0" destOrd="1" presId="urn:microsoft.com/office/officeart/2005/8/layout/hList1"/>
    <dgm:cxn modelId="{B397AEDC-F43E-3A4B-B946-3D78B9025BEA}" srcId="{841E32C5-7CF2-F145-B450-EF104879D5CD}" destId="{58680996-7926-0E40-BAA4-55D779EEAF46}" srcOrd="0" destOrd="0" parTransId="{346BD216-90BF-EE42-932C-C2FC65C6B0B0}" sibTransId="{EB142162-F2F4-0B4C-8200-1C94802E3FCD}"/>
    <dgm:cxn modelId="{B52B07DE-9137-E747-8B12-611A314A0C9C}" srcId="{58680996-7926-0E40-BAA4-55D779EEAF46}" destId="{612BCFC4-2228-374E-86A6-C7DE237CF27B}" srcOrd="4" destOrd="0" parTransId="{B64C825C-BA20-7D4F-80F6-AF97D427B25F}" sibTransId="{AB1364F7-CDE7-194E-B368-9E865497BC26}"/>
    <dgm:cxn modelId="{9C8298DF-5F1A-FF42-B540-64961DC10F28}" type="presOf" srcId="{612BCFC4-2228-374E-86A6-C7DE237CF27B}" destId="{6815E147-0BCC-5341-A02C-008450728EA9}" srcOrd="0" destOrd="4" presId="urn:microsoft.com/office/officeart/2005/8/layout/hList1"/>
    <dgm:cxn modelId="{A75B14EE-6473-084C-A1A1-2FFB4B3E0677}" srcId="{58680996-7926-0E40-BAA4-55D779EEAF46}" destId="{DA724E24-918F-9D49-8586-6CB674BEE14E}" srcOrd="0" destOrd="0" parTransId="{78727E34-3427-BA4E-8B56-151761297831}" sibTransId="{C1B621A5-7D32-8543-A155-CDBFCA79E463}"/>
    <dgm:cxn modelId="{408D23F0-F828-524F-BA81-28E01EF52088}" srcId="{71079B26-3995-E24A-A50C-83F6EC24BF64}" destId="{2336B93A-E416-8748-B237-500B57D7232E}" srcOrd="0" destOrd="0" parTransId="{93D1B6D2-3E91-4040-B2BA-1F830E5B1660}" sibTransId="{E70282DC-4669-C24D-939A-A5462C7BDC5C}"/>
    <dgm:cxn modelId="{3C7428F0-C914-0D42-AE81-6436B3D1D07E}" srcId="{9AEA617B-0439-F742-83DB-5C87053B41E2}" destId="{548C8BC7-774B-D545-ADA9-75D6600C11C4}" srcOrd="3" destOrd="0" parTransId="{F8A806FC-5D52-CA4E-A8A4-26C62D1A1164}" sibTransId="{7CE4FC1F-8B75-044C-981B-7CD0DFC2E66A}"/>
    <dgm:cxn modelId="{E94E6E77-1C30-2341-94AB-A2BD04AB653D}" type="presParOf" srcId="{AF35A386-B45E-BA44-AEAB-AD16B5D408C0}" destId="{E31ACBE4-A88D-F14D-A58C-D0B4CF90B221}" srcOrd="0" destOrd="0" presId="urn:microsoft.com/office/officeart/2005/8/layout/hList1"/>
    <dgm:cxn modelId="{24250DC2-6FDF-7B4B-9727-C88C6FB5C8A0}" type="presParOf" srcId="{E31ACBE4-A88D-F14D-A58C-D0B4CF90B221}" destId="{D1B1E36A-8232-F640-9157-B094839C3EFC}" srcOrd="0" destOrd="0" presId="urn:microsoft.com/office/officeart/2005/8/layout/hList1"/>
    <dgm:cxn modelId="{CCD723D4-3E50-0947-B78A-DCEE2918F379}" type="presParOf" srcId="{E31ACBE4-A88D-F14D-A58C-D0B4CF90B221}" destId="{6815E147-0BCC-5341-A02C-008450728EA9}" srcOrd="1" destOrd="0" presId="urn:microsoft.com/office/officeart/2005/8/layout/hList1"/>
    <dgm:cxn modelId="{F924D5BB-06C8-834C-A29A-C9AB0EF67123}" type="presParOf" srcId="{AF35A386-B45E-BA44-AEAB-AD16B5D408C0}" destId="{BA92D513-973A-2044-AEFD-315EFBA29E41}" srcOrd="1" destOrd="0" presId="urn:microsoft.com/office/officeart/2005/8/layout/hList1"/>
    <dgm:cxn modelId="{BAEB0E3E-79A7-3D46-99F9-EF9C675B4124}" type="presParOf" srcId="{AF35A386-B45E-BA44-AEAB-AD16B5D408C0}" destId="{D722005A-86E4-8642-80BC-976A109393A6}" srcOrd="2" destOrd="0" presId="urn:microsoft.com/office/officeart/2005/8/layout/hList1"/>
    <dgm:cxn modelId="{76796965-22B6-C74B-9974-BEE53FE8FFE9}" type="presParOf" srcId="{D722005A-86E4-8642-80BC-976A109393A6}" destId="{C716D1AA-FF94-B941-A928-EF64C4385893}" srcOrd="0" destOrd="0" presId="urn:microsoft.com/office/officeart/2005/8/layout/hList1"/>
    <dgm:cxn modelId="{67CAD697-4771-3C41-A925-CC023ACE0A7D}" type="presParOf" srcId="{D722005A-86E4-8642-80BC-976A109393A6}" destId="{B61BCD19-D384-7643-BD48-6F189BB028EF}" srcOrd="1" destOrd="0" presId="urn:microsoft.com/office/officeart/2005/8/layout/hList1"/>
    <dgm:cxn modelId="{EFBB090D-25AB-AC48-A990-CA39CD2861FE}" type="presParOf" srcId="{AF35A386-B45E-BA44-AEAB-AD16B5D408C0}" destId="{35BDE473-4438-5C4B-BCDE-31CD62636514}" srcOrd="3" destOrd="0" presId="urn:microsoft.com/office/officeart/2005/8/layout/hList1"/>
    <dgm:cxn modelId="{0E5812E8-7B26-7C4D-BBDA-A83A7DDE9CFC}" type="presParOf" srcId="{AF35A386-B45E-BA44-AEAB-AD16B5D408C0}" destId="{ED13A0F2-98DF-6349-B4F8-63C1DEEA30E5}" srcOrd="4" destOrd="0" presId="urn:microsoft.com/office/officeart/2005/8/layout/hList1"/>
    <dgm:cxn modelId="{4BC7E43F-3C9E-B84E-A94D-189FDC052047}" type="presParOf" srcId="{ED13A0F2-98DF-6349-B4F8-63C1DEEA30E5}" destId="{76951F02-83ED-374B-9D1A-D0A5F0A00266}" srcOrd="0" destOrd="0" presId="urn:microsoft.com/office/officeart/2005/8/layout/hList1"/>
    <dgm:cxn modelId="{0D257312-5CA9-C143-89EC-2178BB8D5489}" type="presParOf" srcId="{ED13A0F2-98DF-6349-B4F8-63C1DEEA30E5}" destId="{EC8485F1-5EFE-1F45-8979-10E7867DBD9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B2B68-A00B-46DC-914A-E045E77B53DB}">
      <dsp:nvSpPr>
        <dsp:cNvPr id="0" name=""/>
        <dsp:cNvSpPr/>
      </dsp:nvSpPr>
      <dsp:spPr>
        <a:xfrm>
          <a:off x="0" y="2241"/>
          <a:ext cx="8280598" cy="125615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EB284-C832-4BF3-80D7-41A3882B91BB}">
      <dsp:nvSpPr>
        <dsp:cNvPr id="0" name=""/>
        <dsp:cNvSpPr/>
      </dsp:nvSpPr>
      <dsp:spPr>
        <a:xfrm>
          <a:off x="379988" y="284877"/>
          <a:ext cx="691563" cy="6908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EE9A0-3C64-4B33-B958-DF1F1CA0146B}">
      <dsp:nvSpPr>
        <dsp:cNvPr id="0" name=""/>
        <dsp:cNvSpPr/>
      </dsp:nvSpPr>
      <dsp:spPr>
        <a:xfrm>
          <a:off x="1451539" y="2241"/>
          <a:ext cx="6694887" cy="1257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74" tIns="133074" rIns="133074" bIns="13307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Formare la figura professionale di ASSISTENTE SOCIALE, riconosciuta, previo superamento </a:t>
          </a:r>
          <a:r>
            <a:rPr lang="it-IT" sz="1400" b="1" kern="1200" dirty="0"/>
            <a:t>dell'Esame di Stato per assistenti sociali</a:t>
          </a:r>
          <a:r>
            <a:rPr lang="it-IT" sz="1400" kern="1200" dirty="0"/>
            <a:t>, nella </a:t>
          </a:r>
          <a:r>
            <a:rPr lang="it-IT" sz="1400" b="1" kern="1200" dirty="0"/>
            <a:t>sezione B </a:t>
          </a:r>
          <a:r>
            <a:rPr lang="it-IT" sz="1400" kern="1200" dirty="0"/>
            <a:t>dell'albo professionale degli Assistenti sociali.</a:t>
          </a:r>
          <a:endParaRPr lang="en-US" sz="1400" kern="1200" dirty="0"/>
        </a:p>
      </dsp:txBody>
      <dsp:txXfrm>
        <a:off x="1451539" y="2241"/>
        <a:ext cx="6694887" cy="1257387"/>
      </dsp:txXfrm>
    </dsp:sp>
    <dsp:sp modelId="{9541BC9B-3371-4450-A99C-3637890B05A6}">
      <dsp:nvSpPr>
        <dsp:cNvPr id="0" name=""/>
        <dsp:cNvSpPr/>
      </dsp:nvSpPr>
      <dsp:spPr>
        <a:xfrm>
          <a:off x="0" y="1531496"/>
          <a:ext cx="8280598" cy="125615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73F5BC-A552-45F0-824F-D5D05D824CBB}">
      <dsp:nvSpPr>
        <dsp:cNvPr id="0" name=""/>
        <dsp:cNvSpPr/>
      </dsp:nvSpPr>
      <dsp:spPr>
        <a:xfrm>
          <a:off x="379988" y="1814132"/>
          <a:ext cx="691563" cy="6908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38019A-1681-4F2D-9E04-FB1BFFEB563C}">
      <dsp:nvSpPr>
        <dsp:cNvPr id="0" name=""/>
        <dsp:cNvSpPr/>
      </dsp:nvSpPr>
      <dsp:spPr>
        <a:xfrm>
          <a:off x="1451539" y="1531496"/>
          <a:ext cx="6694887" cy="1257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74" tIns="133074" rIns="133074" bIns="13307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Formare un professionista che svolga la propria attività nell'ambito dei </a:t>
          </a:r>
          <a:r>
            <a:rPr lang="it-IT" sz="1400" b="1" kern="1200" dirty="0"/>
            <a:t>servizi sociali pubblici e privati.</a:t>
          </a:r>
          <a:endParaRPr lang="en-US" sz="1400" kern="1200" dirty="0"/>
        </a:p>
      </dsp:txBody>
      <dsp:txXfrm>
        <a:off x="1451539" y="1531496"/>
        <a:ext cx="6694887" cy="1257387"/>
      </dsp:txXfrm>
    </dsp:sp>
    <dsp:sp modelId="{37A3C939-6F28-4C5C-B8E6-124B3F6BDBE6}">
      <dsp:nvSpPr>
        <dsp:cNvPr id="0" name=""/>
        <dsp:cNvSpPr/>
      </dsp:nvSpPr>
      <dsp:spPr>
        <a:xfrm>
          <a:off x="0" y="3060751"/>
          <a:ext cx="8280598" cy="125615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C9713-114E-4AA2-914B-F102E5C455EB}">
      <dsp:nvSpPr>
        <dsp:cNvPr id="0" name=""/>
        <dsp:cNvSpPr/>
      </dsp:nvSpPr>
      <dsp:spPr>
        <a:xfrm>
          <a:off x="380359" y="3343387"/>
          <a:ext cx="691563" cy="6908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6932D-689C-4EAC-A437-B262F3789CC9}">
      <dsp:nvSpPr>
        <dsp:cNvPr id="0" name=""/>
        <dsp:cNvSpPr/>
      </dsp:nvSpPr>
      <dsp:spPr>
        <a:xfrm>
          <a:off x="1452282" y="3060751"/>
          <a:ext cx="6694887" cy="1257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74" tIns="133074" rIns="133074" bIns="13307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I laureati in questo corso di studi sono in grado in grado di occuparsi della </a:t>
          </a:r>
          <a:r>
            <a:rPr lang="it-IT" sz="1400" b="1" kern="1200" dirty="0"/>
            <a:t>comprensione, analisi e valutazione della richiesta </a:t>
          </a:r>
          <a:r>
            <a:rPr lang="it-IT" sz="1400" kern="1200" dirty="0"/>
            <a:t>presentata al servizio sociale professionale, dell'</a:t>
          </a:r>
          <a:r>
            <a:rPr lang="it-IT" sz="1400" b="1" kern="1200" dirty="0"/>
            <a:t>individuazione e dell'attivazione di tutte le risorse </a:t>
          </a:r>
          <a:r>
            <a:rPr lang="it-IT" sz="1400" kern="1200" dirty="0"/>
            <a:t>– personali dell'utente, dell'istituzione in cui opera e della comunità locale – che possono essere utilizzate per attivare un percorso di assistenza rispetto alla domanda e/o al problema presentato dall’utenza.</a:t>
          </a:r>
          <a:endParaRPr lang="en-US" sz="1400" kern="1200" dirty="0"/>
        </a:p>
      </dsp:txBody>
      <dsp:txXfrm>
        <a:off x="1452282" y="3060751"/>
        <a:ext cx="6694887" cy="12573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2BB83-3C96-D447-BB57-F46496EC299E}">
      <dsp:nvSpPr>
        <dsp:cNvPr id="0" name=""/>
        <dsp:cNvSpPr/>
      </dsp:nvSpPr>
      <dsp:spPr>
        <a:xfrm>
          <a:off x="0" y="110443"/>
          <a:ext cx="8280598" cy="1292850"/>
        </a:xfrm>
        <a:prstGeom prst="round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LE ATTIVITÀ DI </a:t>
          </a:r>
          <a:r>
            <a:rPr lang="it-IT" sz="2000" b="1" kern="1200" dirty="0"/>
            <a:t>TIROCINIO I (175 ORE ) E II (225 ORE) </a:t>
          </a:r>
          <a:r>
            <a:rPr lang="it-IT" sz="2000" kern="1200" dirty="0"/>
            <a:t>DEL CORSO SERVIZIO SOCIALE COSTITUISCONO PER GLI STUDENTI IMPORTANTI OPPORTUNITÀ DI CONFRONTO CON LO SPECIFICO AMBITO PROFESSIONALE. AL TERMINE DEI DUE TIROCINI, LO STUDENTE:</a:t>
          </a:r>
          <a:endParaRPr lang="en-US" sz="2000" kern="1200" dirty="0"/>
        </a:p>
      </dsp:txBody>
      <dsp:txXfrm>
        <a:off x="63112" y="173555"/>
        <a:ext cx="8154374" cy="1166626"/>
      </dsp:txXfrm>
    </dsp:sp>
    <dsp:sp modelId="{642FD7DE-FEE2-4448-8CDC-001FA5E9F09F}">
      <dsp:nvSpPr>
        <dsp:cNvPr id="0" name=""/>
        <dsp:cNvSpPr/>
      </dsp:nvSpPr>
      <dsp:spPr>
        <a:xfrm>
          <a:off x="0" y="1562027"/>
          <a:ext cx="8280598" cy="248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0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kern="1200" dirty="0"/>
            <a:t>conosce il </a:t>
          </a:r>
          <a:r>
            <a:rPr lang="it-IT" sz="2000" u="sng" kern="1200" dirty="0"/>
            <a:t>ruolo professionale</a:t>
          </a:r>
          <a:r>
            <a:rPr lang="it-IT" sz="2000" u="none" kern="1200" dirty="0"/>
            <a:t> </a:t>
          </a:r>
          <a:r>
            <a:rPr lang="it-IT" sz="2000" kern="1200" dirty="0"/>
            <a:t>dell'Assistente Sociale;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kern="1200" dirty="0"/>
            <a:t>è in grado di </a:t>
          </a:r>
          <a:r>
            <a:rPr lang="it-IT" sz="2000" u="sng" kern="1200" dirty="0"/>
            <a:t>analizzare e leggere i bisogni del territorio</a:t>
          </a:r>
          <a:r>
            <a:rPr lang="it-IT" sz="2000" kern="1200" dirty="0"/>
            <a:t>, essendosi calato all’interno di una  struttura/organizzazione collocata in una specifica realtà;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kern="1200" dirty="0"/>
            <a:t>possiede </a:t>
          </a:r>
          <a:r>
            <a:rPr lang="it-IT" sz="2000" u="sng" kern="1200" dirty="0"/>
            <a:t>abilità cognitive, relazionali e tecniche apprese sul campo</a:t>
          </a:r>
          <a:r>
            <a:rPr lang="it-IT" sz="2000" kern="1200" dirty="0"/>
            <a:t>, avendo osservato, compreso ed elaborato i contenuti propri del Servizio Sociale nelle sue diverse declinazioni;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kern="1200" dirty="0"/>
            <a:t>è in grado di </a:t>
          </a:r>
          <a:r>
            <a:rPr lang="it-IT" sz="2000" u="sng" kern="1200" dirty="0"/>
            <a:t>orientare le proprie scelte</a:t>
          </a:r>
          <a:r>
            <a:rPr lang="it-IT" sz="2000" u="none" kern="1200" dirty="0"/>
            <a:t> </a:t>
          </a:r>
          <a:r>
            <a:rPr lang="it-IT" sz="2000" kern="1200" dirty="0"/>
            <a:t>motivazionali nelle principali aree di intervento del  servizio sociale.</a:t>
          </a:r>
          <a:endParaRPr lang="en-US" sz="2000" kern="1200" dirty="0"/>
        </a:p>
      </dsp:txBody>
      <dsp:txXfrm>
        <a:off x="0" y="1562027"/>
        <a:ext cx="8280598" cy="24891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B1F03-C82A-E346-95C7-EA95A9D227C4}">
      <dsp:nvSpPr>
        <dsp:cNvPr id="0" name=""/>
        <dsp:cNvSpPr/>
      </dsp:nvSpPr>
      <dsp:spPr>
        <a:xfrm>
          <a:off x="0" y="162128"/>
          <a:ext cx="8064896" cy="698735"/>
        </a:xfrm>
        <a:prstGeom prst="round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/>
            <a:t>Funzioni in un contesto di lavoro:</a:t>
          </a:r>
        </a:p>
      </dsp:txBody>
      <dsp:txXfrm>
        <a:off x="34109" y="196237"/>
        <a:ext cx="7996678" cy="630517"/>
      </dsp:txXfrm>
    </dsp:sp>
    <dsp:sp modelId="{30FC16D0-CE6F-8A4B-8947-4A1E32524A51}">
      <dsp:nvSpPr>
        <dsp:cNvPr id="0" name=""/>
        <dsp:cNvSpPr/>
      </dsp:nvSpPr>
      <dsp:spPr>
        <a:xfrm>
          <a:off x="0" y="860863"/>
          <a:ext cx="8064896" cy="430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800" b="1" kern="1200" dirty="0"/>
            <a:t>identifica gli strumenti</a:t>
          </a:r>
          <a:r>
            <a:rPr lang="it-IT" sz="1800" kern="1200" dirty="0"/>
            <a:t> più adatti al singolo caso e disponibili sul territorio;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800" b="1" kern="1200" dirty="0"/>
            <a:t>stabilisce il contatto </a:t>
          </a:r>
          <a:r>
            <a:rPr lang="it-IT" sz="1800" kern="1200" dirty="0"/>
            <a:t>tra i servizi territoriali competenti ed il soggetto;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800" b="1" kern="1200" dirty="0"/>
            <a:t>segnala</a:t>
          </a:r>
          <a:r>
            <a:rPr lang="it-IT" sz="1800" kern="1200" dirty="0"/>
            <a:t> </a:t>
          </a:r>
          <a:r>
            <a:rPr lang="it-IT" sz="1800" b="1" kern="1200" dirty="0"/>
            <a:t>alle autorità </a:t>
          </a:r>
          <a:r>
            <a:rPr lang="it-IT" sz="1800" kern="1200" dirty="0"/>
            <a:t>giudiziarie i casi che necessitano del loro intervento  (abbandoni, abusi, ecc.);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800" b="1" kern="1200" dirty="0"/>
            <a:t>coordina</a:t>
          </a:r>
          <a:r>
            <a:rPr lang="it-IT" sz="1800" kern="1200" dirty="0"/>
            <a:t> </a:t>
          </a:r>
          <a:r>
            <a:rPr lang="it-IT" sz="1800" b="1" kern="1200" dirty="0"/>
            <a:t>le attività </a:t>
          </a:r>
          <a:r>
            <a:rPr lang="it-IT" sz="1800" kern="1200" dirty="0"/>
            <a:t>svolte dalle strutture competenti;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800" b="1" kern="1200" dirty="0"/>
            <a:t>definisce i percorsi </a:t>
          </a:r>
          <a:r>
            <a:rPr lang="it-IT" sz="1800" kern="1200" dirty="0"/>
            <a:t>da seguire con le persone in stato di bisogno, elaborandoli anche all'interno di </a:t>
          </a:r>
          <a:r>
            <a:rPr lang="it-IT" sz="1800" b="1" kern="1200" dirty="0"/>
            <a:t>équipe multidisciplinari</a:t>
          </a:r>
          <a:r>
            <a:rPr lang="it-IT" sz="1800" kern="1200" dirty="0"/>
            <a:t>;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800" b="1" kern="1200" dirty="0"/>
            <a:t>collabora</a:t>
          </a:r>
          <a:r>
            <a:rPr lang="it-IT" sz="1800" kern="1200" dirty="0"/>
            <a:t> </a:t>
          </a:r>
          <a:r>
            <a:rPr lang="it-IT" sz="1800" b="1" kern="1200" dirty="0"/>
            <a:t>con l'autorità </a:t>
          </a:r>
          <a:r>
            <a:rPr lang="it-IT" sz="1800" kern="1200" dirty="0"/>
            <a:t>giudiziaria, in particolare nelle pratiche di affido e di adozione di minori, negli affidamenti al servizio sociale, nelle misure alternative alla pena carceraria;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it-IT" sz="1800" kern="1200" dirty="0"/>
            <a:t>ricopre compiti di </a:t>
          </a:r>
          <a:r>
            <a:rPr lang="it-IT" sz="1800" b="1" kern="1200" dirty="0"/>
            <a:t>consulenza</a:t>
          </a:r>
          <a:r>
            <a:rPr lang="it-IT" sz="1800" kern="1200" dirty="0"/>
            <a:t> presso i tribunali;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800" b="1" kern="1200" dirty="0"/>
            <a:t>analizza bisogni e risorse </a:t>
          </a:r>
          <a:r>
            <a:rPr lang="it-IT" sz="1800" kern="1200" dirty="0"/>
            <a:t>sociali </a:t>
          </a:r>
          <a:r>
            <a:rPr lang="it-IT" sz="1800" b="1" kern="1200" dirty="0"/>
            <a:t>presenti sul territorio</a:t>
          </a:r>
          <a:r>
            <a:rPr lang="it-IT" sz="1800" kern="1200" dirty="0"/>
            <a:t>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800" b="1" kern="1200" dirty="0"/>
            <a:t>individua</a:t>
          </a:r>
          <a:r>
            <a:rPr lang="it-IT" sz="1800" kern="1200" dirty="0"/>
            <a:t> </a:t>
          </a:r>
          <a:r>
            <a:rPr lang="it-IT" sz="1800" b="1" kern="1200" dirty="0"/>
            <a:t>le risorse </a:t>
          </a:r>
          <a:r>
            <a:rPr lang="it-IT" sz="1800" kern="1200" dirty="0"/>
            <a:t>(personali dell'utente, dell'istituzione in cui  opera e della comunità locale) che possono essere utilizzate per attivare un percorso di assistenza rispetto alla domanda e/o al problema presentato;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800" b="1" kern="1200" dirty="0"/>
            <a:t>verifica</a:t>
          </a:r>
          <a:r>
            <a:rPr lang="it-IT" sz="1800" kern="1200" dirty="0"/>
            <a:t> periodicamente il piano assistenziale fino al raggiungimento degli obiettivi definiti.</a:t>
          </a:r>
        </a:p>
      </dsp:txBody>
      <dsp:txXfrm>
        <a:off x="0" y="860863"/>
        <a:ext cx="8064896" cy="4305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F8810-DB8F-874E-BC04-302AAE1B9E76}">
      <dsp:nvSpPr>
        <dsp:cNvPr id="0" name=""/>
        <dsp:cNvSpPr/>
      </dsp:nvSpPr>
      <dsp:spPr>
        <a:xfrm>
          <a:off x="3666704" y="2497169"/>
          <a:ext cx="2286352" cy="2230127"/>
        </a:xfrm>
        <a:prstGeom prst="gear9">
          <a:avLst/>
        </a:prstGeom>
        <a:solidFill>
          <a:schemeClr val="accent2">
            <a:lumMod val="75000"/>
            <a:alpha val="7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Prove intermedie per i frequentanti</a:t>
          </a:r>
        </a:p>
      </dsp:txBody>
      <dsp:txXfrm>
        <a:off x="4122160" y="3019566"/>
        <a:ext cx="1375440" cy="1146331"/>
      </dsp:txXfrm>
    </dsp:sp>
    <dsp:sp modelId="{B8B43928-63D0-0C48-8ECE-5CE09EA6DE7B}">
      <dsp:nvSpPr>
        <dsp:cNvPr id="0" name=""/>
        <dsp:cNvSpPr/>
      </dsp:nvSpPr>
      <dsp:spPr>
        <a:xfrm>
          <a:off x="1929896" y="1651907"/>
          <a:ext cx="1936124" cy="1936124"/>
        </a:xfrm>
        <a:prstGeom prst="gear6">
          <a:avLst/>
        </a:prstGeom>
        <a:solidFill>
          <a:schemeClr val="accent2">
            <a:lumMod val="75000"/>
            <a:alpha val="7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it-IT" sz="1600" kern="1200" dirty="0"/>
            <a:t>Laboratori e tirocini</a:t>
          </a:r>
        </a:p>
      </dsp:txBody>
      <dsp:txXfrm>
        <a:off x="2417321" y="2142278"/>
        <a:ext cx="961274" cy="955382"/>
      </dsp:txXfrm>
    </dsp:sp>
    <dsp:sp modelId="{F4ED093E-152D-7B41-9218-62C4CD2704F6}">
      <dsp:nvSpPr>
        <dsp:cNvPr id="0" name=""/>
        <dsp:cNvSpPr/>
      </dsp:nvSpPr>
      <dsp:spPr>
        <a:xfrm rot="20700000">
          <a:off x="3014323" y="316179"/>
          <a:ext cx="1897006" cy="1897006"/>
        </a:xfrm>
        <a:prstGeom prst="gear6">
          <a:avLst/>
        </a:prstGeom>
        <a:solidFill>
          <a:schemeClr val="accent2">
            <a:lumMod val="75000"/>
            <a:alpha val="7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it-IT" sz="1600" kern="1200" dirty="0"/>
            <a:t>Periodi di lezione separati dai periodi di esame </a:t>
          </a:r>
        </a:p>
      </dsp:txBody>
      <dsp:txXfrm rot="-20700000">
        <a:off x="3430392" y="732248"/>
        <a:ext cx="1064868" cy="1064868"/>
      </dsp:txXfrm>
    </dsp:sp>
    <dsp:sp modelId="{19C9DF82-9239-D64D-9591-799476197745}">
      <dsp:nvSpPr>
        <dsp:cNvPr id="0" name=""/>
        <dsp:cNvSpPr/>
      </dsp:nvSpPr>
      <dsp:spPr>
        <a:xfrm>
          <a:off x="3281247" y="1875349"/>
          <a:ext cx="3407578" cy="3407578"/>
        </a:xfrm>
        <a:prstGeom prst="circularArrow">
          <a:avLst>
            <a:gd name="adj1" fmla="val 4688"/>
            <a:gd name="adj2" fmla="val 299029"/>
            <a:gd name="adj3" fmla="val 2529695"/>
            <a:gd name="adj4" fmla="val 15832433"/>
            <a:gd name="adj5" fmla="val 5469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CEB80-C575-7543-BAF7-E999876596F1}">
      <dsp:nvSpPr>
        <dsp:cNvPr id="0" name=""/>
        <dsp:cNvSpPr/>
      </dsp:nvSpPr>
      <dsp:spPr>
        <a:xfrm>
          <a:off x="1587012" y="1220743"/>
          <a:ext cx="2475819" cy="247581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C17FC-F910-3F4F-931C-5202B2EDABD8}">
      <dsp:nvSpPr>
        <dsp:cNvPr id="0" name=""/>
        <dsp:cNvSpPr/>
      </dsp:nvSpPr>
      <dsp:spPr>
        <a:xfrm rot="21199637">
          <a:off x="2533362" y="-178147"/>
          <a:ext cx="3925692" cy="282150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64D7C-D080-CE4C-A011-E2718FF2FB42}">
      <dsp:nvSpPr>
        <dsp:cNvPr id="0" name=""/>
        <dsp:cNvSpPr/>
      </dsp:nvSpPr>
      <dsp:spPr>
        <a:xfrm>
          <a:off x="0" y="478194"/>
          <a:ext cx="2587686" cy="1552612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>
              <a:solidFill>
                <a:schemeClr val="tx1"/>
              </a:solidFill>
            </a:rPr>
            <a:t>Tutor per gli insegnamenti obbligatori</a:t>
          </a:r>
          <a:endParaRPr lang="en-US" sz="1700" kern="1200">
            <a:solidFill>
              <a:schemeClr val="tx1"/>
            </a:solidFill>
          </a:endParaRPr>
        </a:p>
      </dsp:txBody>
      <dsp:txXfrm>
        <a:off x="0" y="478194"/>
        <a:ext cx="2587686" cy="1552612"/>
      </dsp:txXfrm>
    </dsp:sp>
    <dsp:sp modelId="{B4EB734F-DC16-494E-BE38-0D43DF23223D}">
      <dsp:nvSpPr>
        <dsp:cNvPr id="0" name=""/>
        <dsp:cNvSpPr/>
      </dsp:nvSpPr>
      <dsp:spPr>
        <a:xfrm>
          <a:off x="2846455" y="478194"/>
          <a:ext cx="2587686" cy="155261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solidFill>
                <a:schemeClr val="tx1"/>
              </a:solidFill>
            </a:rPr>
            <a:t>Orario delle lezioni organizzato per lasciare spazio allo studio individuale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2846455" y="478194"/>
        <a:ext cx="2587686" cy="1552612"/>
      </dsp:txXfrm>
    </dsp:sp>
    <dsp:sp modelId="{16E06B92-BFA5-2342-952E-742564880F78}">
      <dsp:nvSpPr>
        <dsp:cNvPr id="0" name=""/>
        <dsp:cNvSpPr/>
      </dsp:nvSpPr>
      <dsp:spPr>
        <a:xfrm>
          <a:off x="5692911" y="478194"/>
          <a:ext cx="2587686" cy="155261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700" kern="1200" dirty="0">
              <a:solidFill>
                <a:schemeClr val="tx1"/>
              </a:solidFill>
            </a:rPr>
            <a:t>Procedure amministrative informatizzate disponibili online</a:t>
          </a:r>
          <a:endParaRPr lang="en-US" sz="1700" kern="1200" dirty="0">
            <a:solidFill>
              <a:schemeClr val="tx1"/>
            </a:solidFill>
          </a:endParaRP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>
            <a:solidFill>
              <a:schemeClr val="tx1"/>
            </a:solidFill>
          </a:endParaRPr>
        </a:p>
      </dsp:txBody>
      <dsp:txXfrm>
        <a:off x="5692911" y="478194"/>
        <a:ext cx="2587686" cy="1552612"/>
      </dsp:txXfrm>
    </dsp:sp>
    <dsp:sp modelId="{57D6C56B-25A0-4C45-A74B-1E14EF30F76B}">
      <dsp:nvSpPr>
        <dsp:cNvPr id="0" name=""/>
        <dsp:cNvSpPr/>
      </dsp:nvSpPr>
      <dsp:spPr>
        <a:xfrm>
          <a:off x="359714" y="2289574"/>
          <a:ext cx="3782887" cy="155261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700" kern="1200" dirty="0">
              <a:solidFill>
                <a:schemeClr val="tx1"/>
              </a:solidFill>
            </a:rPr>
            <a:t>Aule, biblioteche, sale computer, wi-fi, laboratori informatici e multimediali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700" kern="1200" dirty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https://corsi.unibo.it/laurea/ServizioSociale/aule-laboratori-biblioteche</a:t>
          </a:r>
          <a:r>
            <a:rPr lang="it-IT" sz="1600" kern="1200" dirty="0">
              <a:solidFill>
                <a:schemeClr val="tx1"/>
              </a:solidFill>
            </a:rPr>
            <a:t> </a:t>
          </a: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 dirty="0">
            <a:solidFill>
              <a:schemeClr val="tx1"/>
            </a:solidFill>
          </a:endParaRPr>
        </a:p>
      </dsp:txBody>
      <dsp:txXfrm>
        <a:off x="359714" y="2289574"/>
        <a:ext cx="3782887" cy="1552612"/>
      </dsp:txXfrm>
    </dsp:sp>
    <dsp:sp modelId="{61CC126D-41B2-7C45-920B-12E7F65FF789}">
      <dsp:nvSpPr>
        <dsp:cNvPr id="0" name=""/>
        <dsp:cNvSpPr/>
      </dsp:nvSpPr>
      <dsp:spPr>
        <a:xfrm>
          <a:off x="4401370" y="2289574"/>
          <a:ext cx="3519512" cy="1552612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solidFill>
                <a:schemeClr val="tx1"/>
              </a:solidFill>
            </a:rPr>
            <a:t>Opportunità di scambi internazionali: studio delle lingue, borse per periodi all’estero (programma ERASMUS+ per mobilità studio o tirocinio)</a:t>
          </a:r>
          <a:endParaRPr lang="en-US" sz="1700" kern="1200" dirty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kern="1200" dirty="0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https://www.unibo.it/it/internazionale/studiare-all-estero/erasmus</a:t>
          </a:r>
          <a:r>
            <a:rPr lang="it-IT" sz="1600" kern="1200" dirty="0">
              <a:solidFill>
                <a:schemeClr val="tx1"/>
              </a:solidFill>
            </a:rPr>
            <a:t> 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700" kern="1200" dirty="0">
            <a:solidFill>
              <a:schemeClr val="tx1"/>
            </a:solidFill>
          </a:endParaRPr>
        </a:p>
      </dsp:txBody>
      <dsp:txXfrm>
        <a:off x="4401370" y="2289574"/>
        <a:ext cx="3519512" cy="15526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7E279-ADD8-274E-85EA-0A5E262A216E}">
      <dsp:nvSpPr>
        <dsp:cNvPr id="0" name=""/>
        <dsp:cNvSpPr/>
      </dsp:nvSpPr>
      <dsp:spPr>
        <a:xfrm>
          <a:off x="2395818" y="1123768"/>
          <a:ext cx="5184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846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41323" y="1166740"/>
        <a:ext cx="27453" cy="5496"/>
      </dsp:txXfrm>
    </dsp:sp>
    <dsp:sp modelId="{C3CFD9BC-F017-344A-8545-95A55328CA4C}">
      <dsp:nvSpPr>
        <dsp:cNvPr id="0" name=""/>
        <dsp:cNvSpPr/>
      </dsp:nvSpPr>
      <dsp:spPr>
        <a:xfrm>
          <a:off x="10384" y="453318"/>
          <a:ext cx="2387233" cy="143234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76" tIns="122787" rIns="116976" bIns="12278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baseline="0" dirty="0">
              <a:solidFill>
                <a:schemeClr val="tx1"/>
              </a:solidFill>
            </a:rPr>
            <a:t>Il Corso SERVIZIO SOCIALE è a </a:t>
          </a:r>
          <a:r>
            <a:rPr lang="it-IT" sz="1400" u="sng" kern="1200" baseline="0" dirty="0">
              <a:solidFill>
                <a:schemeClr val="tx1"/>
              </a:solidFill>
            </a:rPr>
            <a:t>numero programmato</a:t>
          </a:r>
          <a:r>
            <a:rPr lang="it-IT" sz="1400" u="none" kern="1200" baseline="0" dirty="0">
              <a:solidFill>
                <a:schemeClr val="tx1"/>
              </a:solidFill>
            </a:rPr>
            <a:t> (120 posti)</a:t>
          </a:r>
          <a:r>
            <a:rPr lang="it-IT" sz="1400" kern="1200" baseline="0" dirty="0">
              <a:solidFill>
                <a:schemeClr val="tx1"/>
              </a:solidFill>
            </a:rPr>
            <a:t>.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0384" y="453318"/>
        <a:ext cx="2387233" cy="1432340"/>
      </dsp:txXfrm>
    </dsp:sp>
    <dsp:sp modelId="{74622112-388F-BE46-9045-6668D7A5D121}">
      <dsp:nvSpPr>
        <dsp:cNvPr id="0" name=""/>
        <dsp:cNvSpPr/>
      </dsp:nvSpPr>
      <dsp:spPr>
        <a:xfrm>
          <a:off x="5332115" y="1123768"/>
          <a:ext cx="5184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846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77621" y="1166740"/>
        <a:ext cx="27453" cy="5496"/>
      </dsp:txXfrm>
    </dsp:sp>
    <dsp:sp modelId="{941DCC71-8CF3-AB44-8BB1-F2A4524D84EC}">
      <dsp:nvSpPr>
        <dsp:cNvPr id="0" name=""/>
        <dsp:cNvSpPr/>
      </dsp:nvSpPr>
      <dsp:spPr>
        <a:xfrm>
          <a:off x="2946682" y="453318"/>
          <a:ext cx="2387233" cy="143234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76" tIns="122787" rIns="116976" bIns="12278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baseline="0" dirty="0">
              <a:solidFill>
                <a:schemeClr val="tx1"/>
              </a:solidFill>
            </a:rPr>
            <a:t>Per iscriversi ad una delle selezioni previste è necessario aver sostenuto il test </a:t>
          </a:r>
          <a:r>
            <a:rPr lang="it-IT" sz="1400" b="1" kern="1200" baseline="0" dirty="0">
              <a:solidFill>
                <a:schemeClr val="tx1"/>
              </a:solidFill>
            </a:rPr>
            <a:t>TOLC-SU</a:t>
          </a:r>
          <a:r>
            <a:rPr lang="it-IT" sz="1400" kern="1200" baseline="0" dirty="0">
              <a:solidFill>
                <a:schemeClr val="tx1"/>
              </a:solidFill>
            </a:rPr>
            <a:t>.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946682" y="453318"/>
        <a:ext cx="2387233" cy="1432340"/>
      </dsp:txXfrm>
    </dsp:sp>
    <dsp:sp modelId="{BBAAD274-E283-7C44-BF21-BF4AEE427011}">
      <dsp:nvSpPr>
        <dsp:cNvPr id="0" name=""/>
        <dsp:cNvSpPr/>
      </dsp:nvSpPr>
      <dsp:spPr>
        <a:xfrm>
          <a:off x="1204001" y="1883858"/>
          <a:ext cx="5872594" cy="518463"/>
        </a:xfrm>
        <a:custGeom>
          <a:avLst/>
          <a:gdLst/>
          <a:ahLst/>
          <a:cxnLst/>
          <a:rect l="0" t="0" r="0" b="0"/>
          <a:pathLst>
            <a:path>
              <a:moveTo>
                <a:pt x="5872594" y="0"/>
              </a:moveTo>
              <a:lnTo>
                <a:pt x="5872594" y="276331"/>
              </a:lnTo>
              <a:lnTo>
                <a:pt x="0" y="276331"/>
              </a:lnTo>
              <a:lnTo>
                <a:pt x="0" y="518463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92843" y="2140342"/>
        <a:ext cx="294910" cy="5496"/>
      </dsp:txXfrm>
    </dsp:sp>
    <dsp:sp modelId="{214497B2-C629-4748-9F14-6C6D0F90D6F2}">
      <dsp:nvSpPr>
        <dsp:cNvPr id="0" name=""/>
        <dsp:cNvSpPr/>
      </dsp:nvSpPr>
      <dsp:spPr>
        <a:xfrm>
          <a:off x="5882979" y="453318"/>
          <a:ext cx="2387233" cy="143234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76" tIns="122787" rIns="116976" bIns="12278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baseline="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https://www.unibo.it/it/didattica/iscrizioni-trasferimenti-e-laurea/test-online-cisia-tolc/Test-Online-Cisia-TOLC-informazioni-generali</a:t>
          </a:r>
          <a:r>
            <a:rPr lang="it-IT" sz="1200" kern="1200" baseline="0" dirty="0">
              <a:solidFill>
                <a:schemeClr val="tx1"/>
              </a:solidFill>
            </a:rPr>
            <a:t> .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5882979" y="453318"/>
        <a:ext cx="2387233" cy="1432340"/>
      </dsp:txXfrm>
    </dsp:sp>
    <dsp:sp modelId="{1899D1F6-9EE8-DA4D-A8D0-B8AB098C0436}">
      <dsp:nvSpPr>
        <dsp:cNvPr id="0" name=""/>
        <dsp:cNvSpPr/>
      </dsp:nvSpPr>
      <dsp:spPr>
        <a:xfrm>
          <a:off x="2395818" y="3105172"/>
          <a:ext cx="5184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846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41323" y="3148144"/>
        <a:ext cx="27453" cy="5496"/>
      </dsp:txXfrm>
    </dsp:sp>
    <dsp:sp modelId="{88739B68-D856-F443-8E3A-0CB562793B22}">
      <dsp:nvSpPr>
        <dsp:cNvPr id="0" name=""/>
        <dsp:cNvSpPr/>
      </dsp:nvSpPr>
      <dsp:spPr>
        <a:xfrm>
          <a:off x="10384" y="2434722"/>
          <a:ext cx="2387233" cy="143234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76" tIns="122787" rIns="116976" bIns="12278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baseline="0" dirty="0">
              <a:solidFill>
                <a:schemeClr val="tx1"/>
              </a:solidFill>
            </a:rPr>
            <a:t>Il risultato del test colloca i candidati nella graduatoria utile per l’ammissione al corso. In base all’esito del test potranno essere assegnati specifici Obblighi Formativi Aggiuntivi, detti </a:t>
          </a:r>
          <a:r>
            <a:rPr lang="it-IT" sz="1200" b="1" kern="1200" baseline="0" dirty="0">
              <a:solidFill>
                <a:schemeClr val="tx1"/>
              </a:solidFill>
            </a:rPr>
            <a:t>OFA</a:t>
          </a:r>
          <a:r>
            <a:rPr lang="it-IT" sz="1200" kern="1200" baseline="0" dirty="0">
              <a:solidFill>
                <a:schemeClr val="tx1"/>
              </a:solidFill>
            </a:rPr>
            <a:t>: da assolvere durante il primo anno.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0384" y="2434722"/>
        <a:ext cx="2387233" cy="1432340"/>
      </dsp:txXfrm>
    </dsp:sp>
    <dsp:sp modelId="{B5FB4910-4C17-7E47-B907-2C3C1673D0E5}">
      <dsp:nvSpPr>
        <dsp:cNvPr id="0" name=""/>
        <dsp:cNvSpPr/>
      </dsp:nvSpPr>
      <dsp:spPr>
        <a:xfrm>
          <a:off x="5332115" y="3105172"/>
          <a:ext cx="5184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846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77621" y="3148144"/>
        <a:ext cx="27453" cy="5496"/>
      </dsp:txXfrm>
    </dsp:sp>
    <dsp:sp modelId="{88FE7544-C1DB-6742-B938-F1A7FF0A7D0E}">
      <dsp:nvSpPr>
        <dsp:cNvPr id="0" name=""/>
        <dsp:cNvSpPr/>
      </dsp:nvSpPr>
      <dsp:spPr>
        <a:xfrm>
          <a:off x="2946682" y="2434722"/>
          <a:ext cx="2387233" cy="143234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76" tIns="122787" rIns="116976" bIns="12278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baseline="0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https://corsi.unibo.it/laurea/ServizioSociale/come-assolvere-ofa</a:t>
          </a:r>
          <a:r>
            <a:rPr lang="it-IT" sz="1200" kern="1200" baseline="0">
              <a:solidFill>
                <a:schemeClr val="tx1"/>
              </a:solidFill>
            </a:rPr>
            <a:t> </a:t>
          </a:r>
          <a:endParaRPr lang="en-US" sz="1200" kern="1200">
            <a:solidFill>
              <a:schemeClr val="tx1"/>
            </a:solidFill>
          </a:endParaRPr>
        </a:p>
      </dsp:txBody>
      <dsp:txXfrm>
        <a:off x="2946682" y="2434722"/>
        <a:ext cx="2387233" cy="1432340"/>
      </dsp:txXfrm>
    </dsp:sp>
    <dsp:sp modelId="{83F46A62-3EFA-A740-B302-2BB51CE6B70C}">
      <dsp:nvSpPr>
        <dsp:cNvPr id="0" name=""/>
        <dsp:cNvSpPr/>
      </dsp:nvSpPr>
      <dsp:spPr>
        <a:xfrm>
          <a:off x="5882979" y="2434722"/>
          <a:ext cx="2387233" cy="143234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76" tIns="122787" rIns="116976" bIns="12278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baseline="0" dirty="0">
              <a:solidFill>
                <a:schemeClr val="tx1"/>
              </a:solidFill>
            </a:rPr>
            <a:t>Tutte le informazioni e le scadenze sono indicate nel </a:t>
          </a:r>
          <a:r>
            <a:rPr lang="it-IT" sz="1200" b="1" kern="1200" baseline="0" dirty="0">
              <a:solidFill>
                <a:schemeClr val="tx1"/>
              </a:solidFill>
            </a:rPr>
            <a:t>bando di ammissione </a:t>
          </a:r>
          <a:r>
            <a:rPr lang="it-IT" sz="1200" b="1" kern="1200" baseline="0" dirty="0" err="1">
              <a:solidFill>
                <a:schemeClr val="tx1"/>
              </a:solidFill>
            </a:rPr>
            <a:t>a.a</a:t>
          </a:r>
          <a:r>
            <a:rPr lang="it-IT" sz="1200" b="1" kern="1200" baseline="0" dirty="0">
              <a:solidFill>
                <a:schemeClr val="tx1"/>
              </a:solidFill>
            </a:rPr>
            <a:t> 2025- 26, </a:t>
          </a:r>
          <a:r>
            <a:rPr lang="it-IT" sz="1200" kern="1200" baseline="0" dirty="0">
              <a:solidFill>
                <a:schemeClr val="tx1"/>
              </a:solidFill>
            </a:rPr>
            <a:t>pubblicato</a:t>
          </a:r>
          <a:r>
            <a:rPr lang="it-IT" sz="1200" b="1" kern="1200" baseline="0" dirty="0">
              <a:solidFill>
                <a:schemeClr val="tx1"/>
              </a:solidFill>
            </a:rPr>
            <a:t> </a:t>
          </a:r>
          <a:r>
            <a:rPr lang="it-IT" sz="1200" kern="1200" baseline="0" dirty="0">
              <a:solidFill>
                <a:schemeClr val="tx1"/>
              </a:solidFill>
            </a:rPr>
            <a:t>sul sito del Corso di studio: </a:t>
          </a:r>
          <a:r>
            <a:rPr lang="it-IT" sz="1200" kern="1200" baseline="0" dirty="0">
              <a:solidFill>
                <a:schemeClr val="tx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https://corsi.unibo.it/laurea/ServizioSociale/iscriversi-al-corso</a:t>
          </a:r>
          <a:r>
            <a:rPr lang="it-IT" sz="1200" kern="1200" baseline="0" dirty="0">
              <a:solidFill>
                <a:schemeClr val="tx1"/>
              </a:solidFill>
            </a:rPr>
            <a:t> 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5882979" y="2434722"/>
        <a:ext cx="2387233" cy="14323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1E36A-8232-F640-9157-B094839C3EFC}">
      <dsp:nvSpPr>
        <dsp:cNvPr id="0" name=""/>
        <dsp:cNvSpPr/>
      </dsp:nvSpPr>
      <dsp:spPr>
        <a:xfrm>
          <a:off x="2542" y="1309605"/>
          <a:ext cx="2479212" cy="954904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PRIMA SELEZIONE</a:t>
          </a:r>
        </a:p>
      </dsp:txBody>
      <dsp:txXfrm>
        <a:off x="2542" y="1309605"/>
        <a:ext cx="2479212" cy="954904"/>
      </dsp:txXfrm>
    </dsp:sp>
    <dsp:sp modelId="{6815E147-0BCC-5341-A02C-008450728EA9}">
      <dsp:nvSpPr>
        <dsp:cNvPr id="0" name=""/>
        <dsp:cNvSpPr/>
      </dsp:nvSpPr>
      <dsp:spPr>
        <a:xfrm>
          <a:off x="2542" y="2371131"/>
          <a:ext cx="2479212" cy="21003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600" kern="1200" dirty="0"/>
            <a:t>Dal 03 marzo 2025 al 29 aprile 2025, ore 13.00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it-IT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600" kern="1200" dirty="0"/>
            <a:t>Punteggio minimo: 22/50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it-IT" sz="1400" kern="1200" dirty="0"/>
        </a:p>
      </dsp:txBody>
      <dsp:txXfrm>
        <a:off x="2542" y="2371131"/>
        <a:ext cx="2479212" cy="2100327"/>
      </dsp:txXfrm>
    </dsp:sp>
    <dsp:sp modelId="{C716D1AA-FF94-B941-A928-EF64C4385893}">
      <dsp:nvSpPr>
        <dsp:cNvPr id="0" name=""/>
        <dsp:cNvSpPr/>
      </dsp:nvSpPr>
      <dsp:spPr>
        <a:xfrm>
          <a:off x="2828845" y="1309605"/>
          <a:ext cx="2479212" cy="954904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SECONDA SELEZIONE</a:t>
          </a:r>
        </a:p>
      </dsp:txBody>
      <dsp:txXfrm>
        <a:off x="2828845" y="1309605"/>
        <a:ext cx="2479212" cy="954904"/>
      </dsp:txXfrm>
    </dsp:sp>
    <dsp:sp modelId="{B61BCD19-D384-7643-BD48-6F189BB028EF}">
      <dsp:nvSpPr>
        <dsp:cNvPr id="0" name=""/>
        <dsp:cNvSpPr/>
      </dsp:nvSpPr>
      <dsp:spPr>
        <a:xfrm>
          <a:off x="2828845" y="2371131"/>
          <a:ext cx="2479212" cy="21003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600" kern="1200" dirty="0"/>
            <a:t>Dal 30 aprile 2025 al 14 luglio 2025, ore 13.00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it-IT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600" kern="1200" dirty="0"/>
            <a:t>No punteggio minimo, ma attribuzione degli OFA se inferiore a 22/50. 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it-IT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it-IT" sz="1400" kern="1200" dirty="0"/>
        </a:p>
      </dsp:txBody>
      <dsp:txXfrm>
        <a:off x="2828845" y="2371131"/>
        <a:ext cx="2479212" cy="2100327"/>
      </dsp:txXfrm>
    </dsp:sp>
    <dsp:sp modelId="{76951F02-83ED-374B-9D1A-D0A5F0A00266}">
      <dsp:nvSpPr>
        <dsp:cNvPr id="0" name=""/>
        <dsp:cNvSpPr/>
      </dsp:nvSpPr>
      <dsp:spPr>
        <a:xfrm>
          <a:off x="5655148" y="1309605"/>
          <a:ext cx="2479212" cy="954904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EVENTUALE SELEZIONE STRAORDINARIA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 dirty="0"/>
        </a:p>
      </dsp:txBody>
      <dsp:txXfrm>
        <a:off x="5655148" y="1309605"/>
        <a:ext cx="2479212" cy="954904"/>
      </dsp:txXfrm>
    </dsp:sp>
    <dsp:sp modelId="{EC8485F1-5EFE-1F45-8979-10E7867DBD9D}">
      <dsp:nvSpPr>
        <dsp:cNvPr id="0" name=""/>
        <dsp:cNvSpPr/>
      </dsp:nvSpPr>
      <dsp:spPr>
        <a:xfrm>
          <a:off x="5655148" y="2371131"/>
          <a:ext cx="2479212" cy="21003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600" b="0" i="0" kern="1200" dirty="0"/>
            <a:t>Dal 9 settembre 2025 al 18 settembre 2025, ore 13.00</a:t>
          </a:r>
          <a:endParaRPr lang="it-IT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it-IT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600" kern="1200" dirty="0"/>
            <a:t>No punteggio minimo, ma attribuzione degli OFA se inferiore a 22/50.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it-IT" sz="1400" kern="1200" dirty="0"/>
        </a:p>
      </dsp:txBody>
      <dsp:txXfrm>
        <a:off x="5655148" y="2371131"/>
        <a:ext cx="2479212" cy="2100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97008-5A80-491E-BE13-934481939984}" type="datetimeFigureOut">
              <a:rPr lang="it-IT" smtClean="0"/>
              <a:t>28/02/25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3CF82-CBDD-42C1-9B63-A5CC225C7A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523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350" y="4945790"/>
            <a:ext cx="2265787" cy="1723570"/>
          </a:xfrm>
          <a:prstGeom prst="rect">
            <a:avLst/>
          </a:prstGeom>
        </p:spPr>
      </p:pic>
      <p:sp>
        <p:nvSpPr>
          <p:cNvPr id="14" name="Segnaposto testo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8025" y="1628279"/>
            <a:ext cx="4104455" cy="93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BD2B0B"/>
                </a:solidFill>
              </a:defRPr>
            </a:lvl1pPr>
          </a:lstStyle>
          <a:p>
            <a:pPr lvl="0"/>
            <a:r>
              <a:rPr lang="it-IT" dirty="0"/>
              <a:t>Titolo della presentazione anche su due righe</a:t>
            </a:r>
          </a:p>
        </p:txBody>
      </p:sp>
      <p:sp>
        <p:nvSpPr>
          <p:cNvPr id="17" name="Segnaposto tes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4788024" y="3356347"/>
            <a:ext cx="4104456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it-IT" dirty="0"/>
              <a:t>Eventuale sottotitolo presentazione</a:t>
            </a:r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24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2/28/25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66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47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480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00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284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205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225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237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0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620689"/>
            <a:ext cx="8280598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0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1556891"/>
            <a:ext cx="8280598" cy="432038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1070750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813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332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219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45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620689"/>
            <a:ext cx="8280598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0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1556891"/>
            <a:ext cx="8280598" cy="432038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861131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2492896"/>
            <a:ext cx="8280921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 uno</a:t>
            </a:r>
          </a:p>
        </p:txBody>
      </p:sp>
      <p:sp>
        <p:nvSpPr>
          <p:cNvPr id="6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3212976"/>
            <a:ext cx="8280921" cy="86409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Titolo due anche eventualmente su più</a:t>
            </a:r>
          </a:p>
          <a:p>
            <a:pPr lvl="0"/>
            <a:r>
              <a:rPr lang="it-IT" dirty="0"/>
              <a:t>righe: riga 2, riga3, riga 4, </a:t>
            </a:r>
            <a:r>
              <a:rPr lang="it-IT" dirty="0" err="1"/>
              <a:t>ecc</a:t>
            </a:r>
            <a:endParaRPr lang="it-IT" dirty="0"/>
          </a:p>
        </p:txBody>
      </p:sp>
      <p:sp>
        <p:nvSpPr>
          <p:cNvPr id="7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3" y="4509120"/>
            <a:ext cx="8280922" cy="108012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Altro eventuale testo disposto su una o su più righe</a:t>
            </a:r>
          </a:p>
        </p:txBody>
      </p:sp>
    </p:spTree>
    <p:extLst>
      <p:ext uri="{BB962C8B-B14F-4D97-AF65-F5344CB8AC3E}">
        <p14:creationId xmlns:p14="http://schemas.microsoft.com/office/powerpoint/2010/main" val="2017591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350" y="4945790"/>
            <a:ext cx="2265787" cy="1723570"/>
          </a:xfrm>
          <a:prstGeom prst="rect">
            <a:avLst/>
          </a:prstGeom>
        </p:spPr>
      </p:pic>
      <p:sp>
        <p:nvSpPr>
          <p:cNvPr id="14" name="Segnaposto testo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8025" y="1628279"/>
            <a:ext cx="4104455" cy="93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BD2B0B"/>
                </a:solidFill>
              </a:defRPr>
            </a:lvl1pPr>
          </a:lstStyle>
          <a:p>
            <a:pPr lvl="0"/>
            <a:r>
              <a:rPr lang="it-IT" dirty="0"/>
              <a:t>Titolo della presentazione anche su due righe</a:t>
            </a:r>
          </a:p>
        </p:txBody>
      </p:sp>
      <p:sp>
        <p:nvSpPr>
          <p:cNvPr id="17" name="Segnaposto tes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4788024" y="3356347"/>
            <a:ext cx="4104456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it-IT" dirty="0"/>
              <a:t>Eventuale sottotitolo presentazione</a:t>
            </a:r>
          </a:p>
        </p:txBody>
      </p:sp>
    </p:spTree>
    <p:extLst>
      <p:ext uri="{BB962C8B-B14F-4D97-AF65-F5344CB8AC3E}">
        <p14:creationId xmlns:p14="http://schemas.microsoft.com/office/powerpoint/2010/main" val="336113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2492896"/>
            <a:ext cx="8280921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 uno</a:t>
            </a:r>
          </a:p>
        </p:txBody>
      </p:sp>
      <p:sp>
        <p:nvSpPr>
          <p:cNvPr id="6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3212976"/>
            <a:ext cx="8280921" cy="86409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Titolo due anche eventualmente su più</a:t>
            </a:r>
          </a:p>
          <a:p>
            <a:pPr lvl="0"/>
            <a:r>
              <a:rPr lang="it-IT" dirty="0"/>
              <a:t>righe: riga 2, riga3, riga 4, </a:t>
            </a:r>
            <a:r>
              <a:rPr lang="it-IT" dirty="0" err="1"/>
              <a:t>ecc</a:t>
            </a:r>
            <a:endParaRPr lang="it-IT" dirty="0"/>
          </a:p>
        </p:txBody>
      </p:sp>
      <p:sp>
        <p:nvSpPr>
          <p:cNvPr id="7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3" y="4509120"/>
            <a:ext cx="8280922" cy="108012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Altro eventuale testo disposto su una o su più righe</a:t>
            </a:r>
          </a:p>
        </p:txBody>
      </p:sp>
    </p:spTree>
    <p:extLst>
      <p:ext uri="{BB962C8B-B14F-4D97-AF65-F5344CB8AC3E}">
        <p14:creationId xmlns:p14="http://schemas.microsoft.com/office/powerpoint/2010/main" val="297260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2492896"/>
            <a:ext cx="8280921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 uno</a:t>
            </a:r>
          </a:p>
        </p:txBody>
      </p:sp>
      <p:sp>
        <p:nvSpPr>
          <p:cNvPr id="6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3212976"/>
            <a:ext cx="8280921" cy="86409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Titolo due anche eventualmente su più</a:t>
            </a:r>
          </a:p>
          <a:p>
            <a:pPr lvl="0"/>
            <a:r>
              <a:rPr lang="it-IT" dirty="0"/>
              <a:t>righe: riga 2, riga3, riga 4, </a:t>
            </a:r>
            <a:r>
              <a:rPr lang="it-IT" dirty="0" err="1"/>
              <a:t>ecc</a:t>
            </a:r>
            <a:endParaRPr lang="it-IT" dirty="0"/>
          </a:p>
        </p:txBody>
      </p:sp>
      <p:sp>
        <p:nvSpPr>
          <p:cNvPr id="7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3" y="4509120"/>
            <a:ext cx="8280922" cy="108012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Altro eventuale testo disposto su una o su più righe</a:t>
            </a:r>
          </a:p>
        </p:txBody>
      </p:sp>
    </p:spTree>
    <p:extLst>
      <p:ext uri="{BB962C8B-B14F-4D97-AF65-F5344CB8AC3E}">
        <p14:creationId xmlns:p14="http://schemas.microsoft.com/office/powerpoint/2010/main" val="48725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620689"/>
            <a:ext cx="8280598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0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1556891"/>
            <a:ext cx="8280598" cy="432038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120620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350" y="4945790"/>
            <a:ext cx="2265787" cy="1723570"/>
          </a:xfrm>
          <a:prstGeom prst="rect">
            <a:avLst/>
          </a:prstGeom>
        </p:spPr>
      </p:pic>
      <p:sp>
        <p:nvSpPr>
          <p:cNvPr id="14" name="Segnaposto testo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8025" y="1628279"/>
            <a:ext cx="4104455" cy="93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BD2B0B"/>
                </a:solidFill>
              </a:defRPr>
            </a:lvl1pPr>
          </a:lstStyle>
          <a:p>
            <a:pPr lvl="0"/>
            <a:r>
              <a:rPr lang="it-IT" dirty="0"/>
              <a:t>Titolo della presentazione anche su due righe</a:t>
            </a:r>
          </a:p>
        </p:txBody>
      </p:sp>
      <p:sp>
        <p:nvSpPr>
          <p:cNvPr id="17" name="Segnaposto tes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4788024" y="3356347"/>
            <a:ext cx="4104456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it-IT" dirty="0"/>
              <a:t>Eventuale sottotitolo presentazione</a:t>
            </a:r>
          </a:p>
        </p:txBody>
      </p:sp>
    </p:spTree>
    <p:extLst>
      <p:ext uri="{BB962C8B-B14F-4D97-AF65-F5344CB8AC3E}">
        <p14:creationId xmlns:p14="http://schemas.microsoft.com/office/powerpoint/2010/main" val="3023370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2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4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2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image" Target="../media/image4.jpeg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836712"/>
            <a:ext cx="4608512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00477" y="5933690"/>
            <a:ext cx="1308027" cy="87968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12"/>
          <a:stretch/>
        </p:blipFill>
        <p:spPr>
          <a:xfrm rot="5400000" flipV="1">
            <a:off x="-3420887" y="3284984"/>
            <a:ext cx="6912770" cy="28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8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 userDrawn="1"/>
        </p:nvSpPr>
        <p:spPr>
          <a:xfrm>
            <a:off x="2651786" y="6453336"/>
            <a:ext cx="3840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0" dirty="0">
                <a:solidFill>
                  <a:schemeClr val="tx1"/>
                </a:solidFill>
              </a:rPr>
              <a:t>www.unibo.it</a:t>
            </a: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113" y="26392"/>
            <a:ext cx="2253774" cy="1714432"/>
          </a:xfrm>
          <a:prstGeom prst="rect">
            <a:avLst/>
          </a:prstGeom>
        </p:spPr>
      </p:pic>
      <p:sp>
        <p:nvSpPr>
          <p:cNvPr id="10" name="Rettangolo 9"/>
          <p:cNvSpPr/>
          <p:nvPr userDrawn="1"/>
        </p:nvSpPr>
        <p:spPr>
          <a:xfrm>
            <a:off x="0" y="2492896"/>
            <a:ext cx="9144000" cy="1656184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61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74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99EFF56-719E-A913-8BD7-8303476B4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00477" y="5933690"/>
            <a:ext cx="1308027" cy="87968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A24CCFE-737D-EDB9-26E7-B5349D4E62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12"/>
          <a:stretch/>
        </p:blipFill>
        <p:spPr>
          <a:xfrm rot="5400000" flipV="1">
            <a:off x="-3420887" y="3284984"/>
            <a:ext cx="6912770" cy="28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6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47" r:id="rId2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orsi.unibo.it/laurea/ServizioSociale/index.html" TargetMode="Externa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9"/>
          <p:cNvSpPr>
            <a:spLocks noGrp="1"/>
          </p:cNvSpPr>
          <p:nvPr>
            <p:ph type="body" sz="quarter" idx="10"/>
          </p:nvPr>
        </p:nvSpPr>
        <p:spPr>
          <a:xfrm>
            <a:off x="395536" y="1684687"/>
            <a:ext cx="8568951" cy="936625"/>
          </a:xfrm>
        </p:spPr>
        <p:txBody>
          <a:bodyPr>
            <a:normAutofit fontScale="92500"/>
          </a:bodyPr>
          <a:lstStyle/>
          <a:p>
            <a:r>
              <a:rPr lang="it-IT" b="1" dirty="0">
                <a:solidFill>
                  <a:schemeClr val="tx1"/>
                </a:solidFill>
              </a:rPr>
              <a:t>Corso di Laurea Triennale in Servizio Sociale (L-39)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1"/>
          </p:nvPr>
        </p:nvSpPr>
        <p:spPr>
          <a:xfrm>
            <a:off x="6588224" y="2260949"/>
            <a:ext cx="4104456" cy="720725"/>
          </a:xfrm>
        </p:spPr>
        <p:txBody>
          <a:bodyPr/>
          <a:lstStyle/>
          <a:p>
            <a:r>
              <a:rPr lang="it-IT" dirty="0" err="1"/>
              <a:t>a.a</a:t>
            </a:r>
            <a:r>
              <a:rPr lang="it-IT" dirty="0"/>
              <a:t>. 2025-26</a:t>
            </a:r>
          </a:p>
        </p:txBody>
      </p:sp>
    </p:spTree>
    <p:extLst>
      <p:ext uri="{BB962C8B-B14F-4D97-AF65-F5344CB8AC3E}">
        <p14:creationId xmlns:p14="http://schemas.microsoft.com/office/powerpoint/2010/main" val="1312730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8CD225C-DFA5-4813-B349-4F0A7167C0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TIROCINI CURRICULARI</a:t>
            </a:r>
          </a:p>
        </p:txBody>
      </p:sp>
      <p:graphicFrame>
        <p:nvGraphicFramePr>
          <p:cNvPr id="5" name="Segnaposto testo 2">
            <a:extLst>
              <a:ext uri="{FF2B5EF4-FFF2-40B4-BE49-F238E27FC236}">
                <a16:creationId xmlns:a16="http://schemas.microsoft.com/office/drawing/2014/main" id="{E02240D6-EAA8-D800-53D1-D6398C4DEE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7813274"/>
              </p:ext>
            </p:extLst>
          </p:nvPr>
        </p:nvGraphicFramePr>
        <p:xfrm>
          <a:off x="539552" y="1628800"/>
          <a:ext cx="8280598" cy="4320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7814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F6678DE-8B7E-4407-8067-5FF22473EF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PROSPETTIVE E SBOCCHI OCCUPAZIONALI</a:t>
            </a:r>
          </a:p>
        </p:txBody>
      </p:sp>
      <p:sp>
        <p:nvSpPr>
          <p:cNvPr id="11" name="Rettangolo con angoli arrotondati sullo stesso lato 10">
            <a:extLst>
              <a:ext uri="{FF2B5EF4-FFF2-40B4-BE49-F238E27FC236}">
                <a16:creationId xmlns:a16="http://schemas.microsoft.com/office/drawing/2014/main" id="{9687EA1C-4840-8927-B440-460D9A9AD3BA}"/>
              </a:ext>
            </a:extLst>
          </p:cNvPr>
          <p:cNvSpPr/>
          <p:nvPr/>
        </p:nvSpPr>
        <p:spPr>
          <a:xfrm>
            <a:off x="815560" y="1280949"/>
            <a:ext cx="2592610" cy="4311097"/>
          </a:xfrm>
          <a:prstGeom prst="round2SameRect">
            <a:avLst/>
          </a:prstGeom>
          <a:solidFill>
            <a:schemeClr val="accent2">
              <a:lumMod val="40000"/>
              <a:lumOff val="6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con angoli arrotondati sullo stesso lato 11">
            <a:extLst>
              <a:ext uri="{FF2B5EF4-FFF2-40B4-BE49-F238E27FC236}">
                <a16:creationId xmlns:a16="http://schemas.microsoft.com/office/drawing/2014/main" id="{60A752F4-BD09-9CD6-24A9-64F66C5F5CAC}"/>
              </a:ext>
            </a:extLst>
          </p:cNvPr>
          <p:cNvSpPr/>
          <p:nvPr/>
        </p:nvSpPr>
        <p:spPr>
          <a:xfrm>
            <a:off x="3851920" y="1284558"/>
            <a:ext cx="4608512" cy="4311097"/>
          </a:xfrm>
          <a:prstGeom prst="round2SameRect">
            <a:avLst/>
          </a:prstGeom>
          <a:solidFill>
            <a:schemeClr val="accent2">
              <a:lumMod val="40000"/>
              <a:lumOff val="6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FF1F1C9-6A2A-20CA-4664-6F0A153F5B79}"/>
              </a:ext>
            </a:extLst>
          </p:cNvPr>
          <p:cNvSpPr txBox="1"/>
          <p:nvPr/>
        </p:nvSpPr>
        <p:spPr>
          <a:xfrm>
            <a:off x="1115616" y="1556792"/>
            <a:ext cx="20882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/>
              <a:t>ACCESSO A ULTERIORI STUDI:</a:t>
            </a:r>
          </a:p>
          <a:p>
            <a:endParaRPr lang="it-IT" sz="1800" b="1" dirty="0"/>
          </a:p>
          <a:p>
            <a:r>
              <a:rPr lang="it-IT" sz="1800" dirty="0"/>
              <a:t>La Laurea in Servizio Sociale dà accesso agli studi di secondo ciclo (Laurea Magistrale) e ai master universitari di primo livello.</a:t>
            </a:r>
          </a:p>
          <a:p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D898AAF-DF29-5BC7-0D5E-72C31CC57CDA}"/>
              </a:ext>
            </a:extLst>
          </p:cNvPr>
          <p:cNvSpPr txBox="1"/>
          <p:nvPr/>
        </p:nvSpPr>
        <p:spPr>
          <a:xfrm>
            <a:off x="4103948" y="1484784"/>
            <a:ext cx="42844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/>
              <a:t>PROFILO PROFESSIONALE: </a:t>
            </a:r>
          </a:p>
          <a:p>
            <a:pPr algn="ctr"/>
            <a:r>
              <a:rPr lang="it-IT" sz="1800" b="1" dirty="0"/>
              <a:t>ASSISTENTE SOCIALE</a:t>
            </a:r>
          </a:p>
          <a:p>
            <a:pPr algn="ctr"/>
            <a:endParaRPr lang="it-IT" b="1" dirty="0"/>
          </a:p>
          <a:p>
            <a:r>
              <a:rPr lang="it-IT" sz="1800" dirty="0"/>
              <a:t>In qualità di dipendente (più raramente come libero professionista) presso: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strutture pubbliche e private: ASL, Ministeri (Giustizia, Lavoro, Sanità, ecc.), Enti locali, servizi alla persona e centri riabilitativi;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nei servizi </a:t>
            </a:r>
            <a:r>
              <a:rPr lang="it-IT" dirty="0"/>
              <a:t>del Ministero della Giustizia </a:t>
            </a:r>
            <a:r>
              <a:rPr lang="it-IT" sz="1800" dirty="0"/>
              <a:t>per i minori con problemi di giustizia e in quelli per adulti;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prefetture, </a:t>
            </a:r>
            <a:r>
              <a:rPr lang="it-IT" sz="1800" dirty="0" err="1"/>
              <a:t>Pris</a:t>
            </a:r>
            <a:r>
              <a:rPr lang="it-IT" sz="1800" dirty="0"/>
              <a:t>, Servizi Sociali Ospedalieri, Servizi di prossimità</a:t>
            </a:r>
          </a:p>
          <a:p>
            <a:pPr algn="ctr"/>
            <a:endParaRPr lang="it-IT" sz="1800" b="1" dirty="0"/>
          </a:p>
          <a:p>
            <a:endParaRPr lang="it-IT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C0FDEF8-6372-30D8-1FCB-B8D4D63C703F}"/>
              </a:ext>
            </a:extLst>
          </p:cNvPr>
          <p:cNvSpPr/>
          <p:nvPr/>
        </p:nvSpPr>
        <p:spPr>
          <a:xfrm>
            <a:off x="3857562" y="5805264"/>
            <a:ext cx="4602870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400" dirty="0">
                <a:solidFill>
                  <a:schemeClr val="tx1"/>
                </a:solidFill>
              </a:rPr>
              <a:t>LA LAUREA IN SERVIZIO SOCIALE PERMETTE DI ACCEDERE </a:t>
            </a:r>
            <a:r>
              <a:rPr lang="it-IT" sz="1400" b="1" u="sng" dirty="0">
                <a:solidFill>
                  <a:schemeClr val="tx1"/>
                </a:solidFill>
              </a:rPr>
              <a:t>ALL'ESAME DI STATO</a:t>
            </a:r>
            <a:r>
              <a:rPr lang="it-IT" sz="1400" dirty="0">
                <a:solidFill>
                  <a:schemeClr val="tx1"/>
                </a:solidFill>
              </a:rPr>
              <a:t> CHE ABILITA ALLA PROFESSIONE E PERMETTE L'ISCRIZIONE </a:t>
            </a:r>
            <a:r>
              <a:rPr lang="it-IT" sz="1400" b="1" u="sng" dirty="0">
                <a:solidFill>
                  <a:schemeClr val="tx1"/>
                </a:solidFill>
              </a:rPr>
              <a:t>ALL'ALBO (SEZIONE B)</a:t>
            </a:r>
            <a:r>
              <a:rPr lang="it-IT" sz="1400" b="1" dirty="0">
                <a:solidFill>
                  <a:schemeClr val="tx1"/>
                </a:solidFill>
              </a:rPr>
              <a:t> </a:t>
            </a:r>
            <a:r>
              <a:rPr lang="it-IT" sz="1400" dirty="0">
                <a:solidFill>
                  <a:schemeClr val="tx1"/>
                </a:solidFill>
              </a:rPr>
              <a:t>DEGLI ASSISTENTI SOCIALI.</a:t>
            </a:r>
          </a:p>
          <a:p>
            <a:pPr algn="just"/>
            <a:endParaRPr lang="it-IT" sz="700" dirty="0"/>
          </a:p>
        </p:txBody>
      </p:sp>
      <p:sp>
        <p:nvSpPr>
          <p:cNvPr id="19" name="Freccia giù 18">
            <a:extLst>
              <a:ext uri="{FF2B5EF4-FFF2-40B4-BE49-F238E27FC236}">
                <a16:creationId xmlns:a16="http://schemas.microsoft.com/office/drawing/2014/main" id="{6B7D8943-92BC-C9B4-E891-188B8638D496}"/>
              </a:ext>
            </a:extLst>
          </p:cNvPr>
          <p:cNvSpPr/>
          <p:nvPr/>
        </p:nvSpPr>
        <p:spPr>
          <a:xfrm>
            <a:off x="6012161" y="5517232"/>
            <a:ext cx="144016" cy="256435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193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078BC31-695D-4243-8CAB-9AF780201F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PROSPETTIVE E SBOCCHI OCCUPAZIONALI</a:t>
            </a:r>
          </a:p>
        </p:txBody>
      </p:sp>
      <p:graphicFrame>
        <p:nvGraphicFramePr>
          <p:cNvPr id="5" name="Segnaposto testo 2">
            <a:extLst>
              <a:ext uri="{FF2B5EF4-FFF2-40B4-BE49-F238E27FC236}">
                <a16:creationId xmlns:a16="http://schemas.microsoft.com/office/drawing/2014/main" id="{F6EEB968-320E-8369-57F2-2D29E95FF5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3415410"/>
              </p:ext>
            </p:extLst>
          </p:nvPr>
        </p:nvGraphicFramePr>
        <p:xfrm>
          <a:off x="611560" y="1124744"/>
          <a:ext cx="80648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6500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CDA1316-6182-498B-9422-0B08EB7D57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ORGANIZZAZIONE DELLA DIDATTICA</a:t>
            </a:r>
          </a:p>
          <a:p>
            <a:pPr algn="ctr"/>
            <a:endParaRPr lang="it-IT" dirty="0"/>
          </a:p>
          <a:p>
            <a:endParaRPr lang="it-IT" dirty="0"/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E56CC661-1787-F1FA-9DC6-742D983F8A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8478476"/>
              </p:ext>
            </p:extLst>
          </p:nvPr>
        </p:nvGraphicFramePr>
        <p:xfrm>
          <a:off x="971600" y="1396999"/>
          <a:ext cx="7344816" cy="4840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0634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CDA1316-6182-498B-9422-0B08EB7D57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INFRASTRUTTURE E SERVIZI</a:t>
            </a:r>
          </a:p>
          <a:p>
            <a:pPr algn="ctr"/>
            <a:endParaRPr lang="it-IT" dirty="0">
              <a:solidFill>
                <a:schemeClr val="tx1"/>
              </a:solidFill>
            </a:endParaRPr>
          </a:p>
          <a:p>
            <a:endParaRPr lang="it-IT" dirty="0"/>
          </a:p>
        </p:txBody>
      </p:sp>
      <p:graphicFrame>
        <p:nvGraphicFramePr>
          <p:cNvPr id="5" name="Segnaposto testo 2">
            <a:extLst>
              <a:ext uri="{FF2B5EF4-FFF2-40B4-BE49-F238E27FC236}">
                <a16:creationId xmlns:a16="http://schemas.microsoft.com/office/drawing/2014/main" id="{81412B54-2292-0FE0-844E-01C55A9913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5414351"/>
              </p:ext>
            </p:extLst>
          </p:nvPr>
        </p:nvGraphicFramePr>
        <p:xfrm>
          <a:off x="539552" y="1556891"/>
          <a:ext cx="8280598" cy="4320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6074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409A150-888D-4B47-B79A-255CCAC81E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MODALITA’ DI ACCESSO AL CORSO</a:t>
            </a:r>
          </a:p>
          <a:p>
            <a:endParaRPr lang="it-IT" dirty="0"/>
          </a:p>
        </p:txBody>
      </p:sp>
      <p:graphicFrame>
        <p:nvGraphicFramePr>
          <p:cNvPr id="5" name="Segnaposto testo 2">
            <a:extLst>
              <a:ext uri="{FF2B5EF4-FFF2-40B4-BE49-F238E27FC236}">
                <a16:creationId xmlns:a16="http://schemas.microsoft.com/office/drawing/2014/main" id="{A41AC822-A7A6-52DA-D6CF-B998B434D2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5773404"/>
              </p:ext>
            </p:extLst>
          </p:nvPr>
        </p:nvGraphicFramePr>
        <p:xfrm>
          <a:off x="539552" y="1556891"/>
          <a:ext cx="8280598" cy="4320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6362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409A150-888D-4B47-B79A-255CCAC81E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BANDO A.A. 2025-2026</a:t>
            </a:r>
          </a:p>
          <a:p>
            <a:endParaRPr lang="it-IT" dirty="0"/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4DCA1FD9-7A1F-5D80-5488-AEE80DC6DB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6173639"/>
              </p:ext>
            </p:extLst>
          </p:nvPr>
        </p:nvGraphicFramePr>
        <p:xfrm>
          <a:off x="539552" y="1397000"/>
          <a:ext cx="8136904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tangolo 3">
            <a:extLst>
              <a:ext uri="{FF2B5EF4-FFF2-40B4-BE49-F238E27FC236}">
                <a16:creationId xmlns:a16="http://schemas.microsoft.com/office/drawing/2014/main" id="{C0D14821-A0AC-2BF2-9375-78EF4B3DD18B}"/>
              </a:ext>
            </a:extLst>
          </p:cNvPr>
          <p:cNvSpPr/>
          <p:nvPr/>
        </p:nvSpPr>
        <p:spPr>
          <a:xfrm>
            <a:off x="1043608" y="1484784"/>
            <a:ext cx="7296150" cy="1008112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Dopo aver sostenuto il </a:t>
            </a:r>
            <a:r>
              <a:rPr lang="it-IT" b="1" u="sng" dirty="0">
                <a:solidFill>
                  <a:schemeClr val="tx1"/>
                </a:solidFill>
              </a:rPr>
              <a:t>TOLC-SU</a:t>
            </a:r>
            <a:r>
              <a:rPr lang="it-IT" dirty="0">
                <a:solidFill>
                  <a:schemeClr val="tx1"/>
                </a:solidFill>
              </a:rPr>
              <a:t>, presenta la candidatura alla SELEZIONE: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1F3269-39C6-E709-C1B3-A27D2CC0F5C3}"/>
              </a:ext>
            </a:extLst>
          </p:cNvPr>
          <p:cNvSpPr txBox="1"/>
          <p:nvPr/>
        </p:nvSpPr>
        <p:spPr>
          <a:xfrm>
            <a:off x="767644" y="6118578"/>
            <a:ext cx="5127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*OFA: sono gli Obblighi Formativi Aggiuntivi da assolvere durante il primo anno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1515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/>
          </p:nvPr>
        </p:nvSpPr>
        <p:spPr>
          <a:xfrm>
            <a:off x="467544" y="980728"/>
            <a:ext cx="8280921" cy="432370"/>
          </a:xfrm>
        </p:spPr>
        <p:txBody>
          <a:bodyPr>
            <a:normAutofit fontScale="92500" lnSpcReduction="20000"/>
          </a:bodyPr>
          <a:lstStyle/>
          <a:p>
            <a:r>
              <a:rPr lang="it-IT" sz="2400" dirty="0">
                <a:solidFill>
                  <a:schemeClr val="tx1"/>
                </a:solidFill>
              </a:rPr>
              <a:t>CORSO DI LAUREA IN SERVIZIO SOCIALE (L-39)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1"/>
          </p:nvPr>
        </p:nvSpPr>
        <p:spPr>
          <a:xfrm>
            <a:off x="467544" y="1700808"/>
            <a:ext cx="8280921" cy="864095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Sito web del </a:t>
            </a:r>
            <a:r>
              <a:rPr lang="it-IT" dirty="0" err="1">
                <a:solidFill>
                  <a:schemeClr val="tx1"/>
                </a:solidFill>
              </a:rPr>
              <a:t>CdS</a:t>
            </a:r>
            <a:r>
              <a:rPr lang="it-IT" dirty="0">
                <a:solidFill>
                  <a:schemeClr val="tx1"/>
                </a:solidFill>
              </a:rPr>
              <a:t>:</a:t>
            </a:r>
          </a:p>
          <a:p>
            <a:r>
              <a:rPr lang="it-IT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https://corsi.unibo.it/laurea/ServizioSociale/index.html</a:t>
            </a:r>
            <a:r>
              <a:rPr lang="it-IT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Rettangolo con due angoli in diagonale arrotondati 3">
            <a:extLst>
              <a:ext uri="{FF2B5EF4-FFF2-40B4-BE49-F238E27FC236}">
                <a16:creationId xmlns:a16="http://schemas.microsoft.com/office/drawing/2014/main" id="{3B257FC2-1342-1C8E-F5DD-F98CDAA2FD6D}"/>
              </a:ext>
            </a:extLst>
          </p:cNvPr>
          <p:cNvSpPr/>
          <p:nvPr/>
        </p:nvSpPr>
        <p:spPr>
          <a:xfrm>
            <a:off x="1295636" y="3429000"/>
            <a:ext cx="6624736" cy="2448272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/>
          </p:nvPr>
        </p:nvSpPr>
        <p:spPr>
          <a:xfrm>
            <a:off x="1475656" y="3601362"/>
            <a:ext cx="6264696" cy="2144924"/>
          </a:xfrm>
        </p:spPr>
        <p:txBody>
          <a:bodyPr>
            <a:normAutofit lnSpcReduction="10000"/>
          </a:bodyPr>
          <a:lstStyle/>
          <a:p>
            <a:r>
              <a:rPr lang="it-IT" sz="1500" u="sng" dirty="0"/>
              <a:t>CONTATTI UTILI:</a:t>
            </a:r>
          </a:p>
          <a:p>
            <a:r>
              <a:rPr lang="it-IT" sz="1300" dirty="0"/>
              <a:t>Coordinatrice </a:t>
            </a:r>
            <a:r>
              <a:rPr lang="it-IT" sz="1300" dirty="0" err="1"/>
              <a:t>CdS</a:t>
            </a:r>
            <a:r>
              <a:rPr lang="it-IT" sz="1300" dirty="0"/>
              <a:t> FRANCESCA MANTOVANI: </a:t>
            </a:r>
            <a:r>
              <a:rPr lang="it-IT" sz="1300" u="sng" cap="none" dirty="0"/>
              <a:t>francesca.mantovani6@unibo.it</a:t>
            </a:r>
            <a:endParaRPr lang="it-IT" sz="1300" u="sng" dirty="0"/>
          </a:p>
          <a:p>
            <a:r>
              <a:rPr lang="it-IT" sz="1300" dirty="0"/>
              <a:t>Servizi didattici SILVIA ANTONIONI: </a:t>
            </a:r>
            <a:r>
              <a:rPr lang="it-IT" sz="1300" u="sng" cap="none" dirty="0"/>
              <a:t>silvia.antonioni2@unibo.it </a:t>
            </a:r>
            <a:endParaRPr lang="it-IT" sz="1300" u="sng" dirty="0"/>
          </a:p>
          <a:p>
            <a:r>
              <a:rPr lang="it-IT" sz="1300" dirty="0"/>
              <a:t>Tutor </a:t>
            </a:r>
            <a:r>
              <a:rPr lang="it-IT" sz="1300" dirty="0" err="1"/>
              <a:t>CdS</a:t>
            </a:r>
            <a:r>
              <a:rPr lang="it-IT" sz="1300" dirty="0"/>
              <a:t>: </a:t>
            </a:r>
            <a:r>
              <a:rPr lang="it-IT" sz="1300" u="sng" cap="none" dirty="0" err="1"/>
              <a:t>didatticahercolani.servsoc@unibo.it</a:t>
            </a:r>
            <a:r>
              <a:rPr lang="it-IT" sz="1300" u="sng" cap="none" dirty="0"/>
              <a:t> </a:t>
            </a:r>
            <a:endParaRPr lang="it-IT" sz="1300" u="sng" dirty="0"/>
          </a:p>
          <a:p>
            <a:endParaRPr lang="it-IT" sz="1300" u="sng" dirty="0"/>
          </a:p>
          <a:p>
            <a:r>
              <a:rPr lang="it-IT" sz="1300" b="1" cap="none" dirty="0"/>
              <a:t>https://</a:t>
            </a:r>
            <a:r>
              <a:rPr lang="it-IT" sz="1300" b="1" cap="none" dirty="0" err="1"/>
              <a:t>corsi.unibo.it</a:t>
            </a:r>
            <a:r>
              <a:rPr lang="it-IT" sz="1300" b="1" cap="none" dirty="0"/>
              <a:t>/laurea/</a:t>
            </a:r>
            <a:r>
              <a:rPr lang="it-IT" sz="1300" b="1" cap="none" dirty="0" err="1"/>
              <a:t>serviziosociale</a:t>
            </a:r>
            <a:r>
              <a:rPr lang="it-IT" sz="1300" b="1" cap="none" dirty="0"/>
              <a:t>/contatti   </a:t>
            </a:r>
          </a:p>
          <a:p>
            <a:endParaRPr lang="it-IT" sz="7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3F7D341-834C-356B-B422-A9BE4CAEE7E0}"/>
              </a:ext>
            </a:extLst>
          </p:cNvPr>
          <p:cNvSpPr txBox="1"/>
          <p:nvPr/>
        </p:nvSpPr>
        <p:spPr>
          <a:xfrm>
            <a:off x="3758694" y="6488668"/>
            <a:ext cx="133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www.unibo.it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9373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OBIETTIVI FORMATIVI DEL CORSO</a:t>
            </a:r>
          </a:p>
        </p:txBody>
      </p:sp>
      <p:graphicFrame>
        <p:nvGraphicFramePr>
          <p:cNvPr id="7" name="Segnaposto testo 4">
            <a:extLst>
              <a:ext uri="{FF2B5EF4-FFF2-40B4-BE49-F238E27FC236}">
                <a16:creationId xmlns:a16="http://schemas.microsoft.com/office/drawing/2014/main" id="{07FA6335-0863-FB3A-593F-B46AC0F4D2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0852123"/>
              </p:ext>
            </p:extLst>
          </p:nvPr>
        </p:nvGraphicFramePr>
        <p:xfrm>
          <a:off x="539552" y="1556891"/>
          <a:ext cx="8280598" cy="4320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2244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7D9B792-73A6-4A25-8B24-3189EB52C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OBIETTIVI FORMATIVI DEL CORSO</a:t>
            </a:r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3CC0EB-BC3E-4BA7-AD8A-DB57A7C3C8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1882" y="1340768"/>
            <a:ext cx="8280598" cy="4320381"/>
          </a:xfrm>
          <a:noFill/>
        </p:spPr>
        <p:txBody>
          <a:bodyPr/>
          <a:lstStyle/>
          <a:p>
            <a:pPr algn="ctr"/>
            <a:r>
              <a:rPr lang="it-IT" dirty="0"/>
              <a:t>Mediante l'utilizzo dei </a:t>
            </a:r>
            <a:r>
              <a:rPr lang="it-IT" b="1" dirty="0"/>
              <a:t>metodi</a:t>
            </a:r>
            <a:r>
              <a:rPr lang="it-IT" dirty="0"/>
              <a:t> e delle </a:t>
            </a:r>
            <a:r>
              <a:rPr lang="it-IT" b="1" dirty="0"/>
              <a:t>tecniche</a:t>
            </a:r>
            <a:r>
              <a:rPr lang="it-IT" dirty="0"/>
              <a:t> specifiche della disciplina, il laureato in Servizio Sociale: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D88B55E9-99E4-44D7-9A10-D05AB6A990E6}"/>
              </a:ext>
            </a:extLst>
          </p:cNvPr>
          <p:cNvSpPr/>
          <p:nvPr/>
        </p:nvSpPr>
        <p:spPr>
          <a:xfrm>
            <a:off x="2843808" y="2331181"/>
            <a:ext cx="3384377" cy="16714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Si occupa della  comprensione, analisi e  valutazione della richiesta  presentata al servizio  sociale professionale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998CD47B-1B22-4690-AB3F-0487202BEA33}"/>
              </a:ext>
            </a:extLst>
          </p:cNvPr>
          <p:cNvSpPr/>
          <p:nvPr/>
        </p:nvSpPr>
        <p:spPr>
          <a:xfrm>
            <a:off x="683891" y="3691118"/>
            <a:ext cx="2736304" cy="23762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Possiede le capacità di valutazione dei bisogni e delle risorse presenti sul  territorio, sviluppa  capacità di studio e ricerca scientifica sul territorio stesso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A8A4B040-1616-4A7E-85F0-F945912280A7}"/>
              </a:ext>
            </a:extLst>
          </p:cNvPr>
          <p:cNvSpPr/>
          <p:nvPr/>
        </p:nvSpPr>
        <p:spPr>
          <a:xfrm>
            <a:off x="5724128" y="3748118"/>
            <a:ext cx="2880318" cy="22322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Attua e mette in campo la verifica periodica del progetto di aiuto fino al  raggiungimento degli  obiettivi definiti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0AE35320-C90A-4CCF-9A8A-20B7C745C38B}"/>
              </a:ext>
            </a:extLst>
          </p:cNvPr>
          <p:cNvSpPr/>
          <p:nvPr/>
        </p:nvSpPr>
        <p:spPr>
          <a:xfrm>
            <a:off x="2987824" y="3804476"/>
            <a:ext cx="3168352" cy="2108800"/>
          </a:xfrm>
          <a:prstGeom prst="ellipse">
            <a:avLst/>
          </a:prstGeom>
          <a:solidFill>
            <a:schemeClr val="accent2">
              <a:lumMod val="75000"/>
              <a:alpha val="84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L’ASSISTENTE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</a:rPr>
              <a:t>SOCIALE</a:t>
            </a:r>
          </a:p>
        </p:txBody>
      </p:sp>
    </p:spTree>
    <p:extLst>
      <p:ext uri="{BB962C8B-B14F-4D97-AF65-F5344CB8AC3E}">
        <p14:creationId xmlns:p14="http://schemas.microsoft.com/office/powerpoint/2010/main" val="2227991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77B8B78-3B67-4669-8B00-570A4E0200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AREE DI INTERVENTO DEL SERVIZIO SOCIALE</a:t>
            </a:r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C18B358-F09B-49A7-A714-C8FBD1CFFA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it-IT" dirty="0"/>
              <a:t>I laureati di questo corso di studi sono in grado di </a:t>
            </a:r>
            <a:r>
              <a:rPr lang="it-IT" b="1" dirty="0"/>
              <a:t>analizzare i bisogni</a:t>
            </a:r>
            <a:r>
              <a:rPr lang="it-IT" dirty="0"/>
              <a:t> specifici delle persone in stato di difficoltà: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19A48279-8DE1-4ABC-A98A-F68A2ACAA1E0}"/>
              </a:ext>
            </a:extLst>
          </p:cNvPr>
          <p:cNvSpPr/>
          <p:nvPr/>
        </p:nvSpPr>
        <p:spPr>
          <a:xfrm>
            <a:off x="2177734" y="2710448"/>
            <a:ext cx="4788532" cy="3166824"/>
          </a:xfrm>
          <a:prstGeom prst="roundRect">
            <a:avLst/>
          </a:prstGeom>
          <a:solidFill>
            <a:schemeClr val="accent2">
              <a:lumMod val="75000"/>
              <a:alpha val="7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it-IT" sz="2000" dirty="0">
                <a:cs typeface="Aharoni" panose="020B0604020202020204" pitchFamily="2" charset="-79"/>
              </a:rPr>
              <a:t>Dipendenze patologiche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  <a:cs typeface="Aharoni" panose="020B0604020202020204" pitchFamily="2" charset="-79"/>
              </a:rPr>
              <a:t>Area Anziani </a:t>
            </a:r>
          </a:p>
          <a:p>
            <a:pPr algn="ctr"/>
            <a:r>
              <a:rPr lang="it-IT" sz="2000" dirty="0">
                <a:cs typeface="Aharoni" panose="020B0604020202020204" pitchFamily="2" charset="-79"/>
              </a:rPr>
              <a:t>Famiglie e minori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  <a:cs typeface="Aharoni" panose="020B0604020202020204" pitchFamily="2" charset="-79"/>
              </a:rPr>
              <a:t>Area immigrazione</a:t>
            </a:r>
          </a:p>
          <a:p>
            <a:pPr algn="ctr"/>
            <a:r>
              <a:rPr lang="it-IT" sz="2000" dirty="0">
                <a:cs typeface="Aharoni" panose="020B0604020202020204" pitchFamily="2" charset="-79"/>
              </a:rPr>
              <a:t>Disabilità fisica e psichica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  <a:cs typeface="Aharoni" panose="020B0604020202020204" pitchFamily="2" charset="-79"/>
              </a:rPr>
              <a:t>Area psichiatrica</a:t>
            </a:r>
          </a:p>
          <a:p>
            <a:pPr algn="ctr"/>
            <a:r>
              <a:rPr lang="it-IT" sz="2000" dirty="0">
                <a:cs typeface="Aharoni" panose="020B0604020202020204" pitchFamily="2" charset="-79"/>
              </a:rPr>
              <a:t>Disagio sociale adulto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  <a:cs typeface="Aharoni" panose="020B0604020202020204" pitchFamily="2" charset="-79"/>
              </a:rPr>
              <a:t>Area carceraria</a:t>
            </a:r>
          </a:p>
          <a:p>
            <a:pPr algn="ctr"/>
            <a:r>
              <a:rPr lang="it-IT" sz="2000" dirty="0">
                <a:cs typeface="Aharoni" panose="020B0604020202020204" pitchFamily="2" charset="-79"/>
              </a:rPr>
              <a:t>Rischio di devianza</a:t>
            </a:r>
          </a:p>
        </p:txBody>
      </p:sp>
    </p:spTree>
    <p:extLst>
      <p:ext uri="{BB962C8B-B14F-4D97-AF65-F5344CB8AC3E}">
        <p14:creationId xmlns:p14="http://schemas.microsoft.com/office/powerpoint/2010/main" val="3493023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0B8BF1B-C8C2-44C0-B20B-491959E2E9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552" y="692696"/>
            <a:ext cx="8280598" cy="648071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PIANO DIDATTICO - I ANNO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7161E29E-0CE8-4FD2-A4C0-08C8A35E1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329892"/>
              </p:ext>
            </p:extLst>
          </p:nvPr>
        </p:nvGraphicFramePr>
        <p:xfrm>
          <a:off x="683568" y="1484784"/>
          <a:ext cx="7848872" cy="4411938"/>
        </p:xfrm>
        <a:graphic>
          <a:graphicData uri="http://schemas.openxmlformats.org/drawingml/2006/table">
            <a:tbl>
              <a:tblPr firstRow="1" firstCol="1" bandRow="1"/>
              <a:tblGrid>
                <a:gridCol w="6299216">
                  <a:extLst>
                    <a:ext uri="{9D8B030D-6E8A-4147-A177-3AD203B41FA5}">
                      <a16:colId xmlns:a16="http://schemas.microsoft.com/office/drawing/2014/main" val="1156014486"/>
                    </a:ext>
                  </a:extLst>
                </a:gridCol>
                <a:gridCol w="620300">
                  <a:extLst>
                    <a:ext uri="{9D8B030D-6E8A-4147-A177-3AD203B41FA5}">
                      <a16:colId xmlns:a16="http://schemas.microsoft.com/office/drawing/2014/main" val="1446367180"/>
                    </a:ext>
                  </a:extLst>
                </a:gridCol>
                <a:gridCol w="929356">
                  <a:extLst>
                    <a:ext uri="{9D8B030D-6E8A-4147-A177-3AD203B41FA5}">
                      <a16:colId xmlns:a16="http://schemas.microsoft.com/office/drawing/2014/main" val="4158738195"/>
                    </a:ext>
                  </a:extLst>
                </a:gridCol>
              </a:tblGrid>
              <a:tr h="448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PRIMO ANNO DI CORSO </a:t>
                      </a:r>
                      <a:endParaRPr lang="it-IT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Cfu</a:t>
                      </a:r>
                      <a:endParaRPr lang="it-IT" sz="1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Ore</a:t>
                      </a:r>
                      <a:endParaRPr lang="it-IT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662888"/>
                  </a:ext>
                </a:extLst>
              </a:tr>
              <a:tr h="448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Attività formative obbligatorie</a:t>
                      </a:r>
                      <a:endParaRPr lang="it-IT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021213"/>
                  </a:ext>
                </a:extLst>
              </a:tr>
              <a:tr h="448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ANTROPOLOGIA DELLE MIGRAZIONI (5 cfu) e STORIA SOCIALE DEI MONDI CONTEMPORANEI ( 5 cfu)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060566"/>
                  </a:ext>
                </a:extLst>
              </a:tr>
              <a:tr h="448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ISTITUZIONI DI DIRITTO P</a:t>
                      </a:r>
                      <a:r>
                        <a:rPr lang="it-IT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UBBLI</a:t>
                      </a:r>
                      <a:r>
                        <a:rPr lang="it-IT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 </a:t>
                      </a:r>
                      <a:r>
                        <a:rPr lang="it-IT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(5 cfu) e DIRITTO DEI SERVIZI SOCIALI (5 cfu)</a:t>
                      </a:r>
                      <a:endParaRPr lang="it-IT" sz="2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311162"/>
                  </a:ext>
                </a:extLst>
              </a:tr>
              <a:tr h="448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LABORATORIO DI GUIDA AI TIROCINI 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5247471"/>
                  </a:ext>
                </a:extLst>
              </a:tr>
              <a:tr h="448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METODI E TECNICHE PER IL SERVIZIO SOCIALE 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850668"/>
                  </a:ext>
                </a:extLst>
              </a:tr>
              <a:tr h="448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PRINCIPI E FONDAMENTI DEL SERVIZIO SOCIALE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51536"/>
                  </a:ext>
                </a:extLst>
              </a:tr>
              <a:tr h="448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SOCIOLOGIA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766963"/>
                  </a:ext>
                </a:extLst>
              </a:tr>
              <a:tr h="448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SOCIOLOGIA DELLA FAMIGLIA E DELL’EDUCAZIONE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185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218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95CC9FD-31D2-484A-982E-3E7A3000F7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1611" y="493918"/>
            <a:ext cx="8280598" cy="648071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it-IT" sz="9600" b="1" dirty="0">
                <a:solidFill>
                  <a:schemeClr val="tx1"/>
                </a:solidFill>
              </a:rPr>
              <a:t>PIANO DIDATTICO – II ANNO</a:t>
            </a:r>
          </a:p>
          <a:p>
            <a:pPr algn="ctr"/>
            <a:r>
              <a:rPr lang="it-IT" sz="9600" b="1" dirty="0">
                <a:solidFill>
                  <a:schemeClr val="tx1"/>
                </a:solidFill>
              </a:rPr>
              <a:t>Gruppo 1: attività obbligatorie</a:t>
            </a:r>
          </a:p>
          <a:p>
            <a:endParaRPr lang="it-IT" dirty="0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3D5D5753-DB9C-44E4-8465-38B37452D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304463"/>
              </p:ext>
            </p:extLst>
          </p:nvPr>
        </p:nvGraphicFramePr>
        <p:xfrm>
          <a:off x="428368" y="1700808"/>
          <a:ext cx="8536120" cy="4168189"/>
        </p:xfrm>
        <a:graphic>
          <a:graphicData uri="http://schemas.openxmlformats.org/drawingml/2006/table">
            <a:tbl>
              <a:tblPr firstRow="1" firstCol="1" bandRow="1"/>
              <a:tblGrid>
                <a:gridCol w="6946059">
                  <a:extLst>
                    <a:ext uri="{9D8B030D-6E8A-4147-A177-3AD203B41FA5}">
                      <a16:colId xmlns:a16="http://schemas.microsoft.com/office/drawing/2014/main" val="2624333924"/>
                    </a:ext>
                  </a:extLst>
                </a:gridCol>
                <a:gridCol w="669500">
                  <a:extLst>
                    <a:ext uri="{9D8B030D-6E8A-4147-A177-3AD203B41FA5}">
                      <a16:colId xmlns:a16="http://schemas.microsoft.com/office/drawing/2014/main" val="3950786460"/>
                    </a:ext>
                  </a:extLst>
                </a:gridCol>
                <a:gridCol w="920561">
                  <a:extLst>
                    <a:ext uri="{9D8B030D-6E8A-4147-A177-3AD203B41FA5}">
                      <a16:colId xmlns:a16="http://schemas.microsoft.com/office/drawing/2014/main" val="1247939563"/>
                    </a:ext>
                  </a:extLst>
                </a:gridCol>
              </a:tblGrid>
              <a:tr h="431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SECONDO ANNO DI CORSO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Cfu</a:t>
                      </a:r>
                      <a:endParaRPr lang="it-IT" sz="11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Ore</a:t>
                      </a:r>
                      <a:endParaRPr lang="it-IT" sz="11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42608"/>
                  </a:ext>
                </a:extLst>
              </a:tr>
              <a:tr h="340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Attività formative obbligatorie</a:t>
                      </a:r>
                      <a:endParaRPr lang="it-IT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485201"/>
                  </a:ext>
                </a:extLst>
              </a:tr>
              <a:tr h="340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DIRITTO PRIVATO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0216391"/>
                  </a:ext>
                </a:extLst>
              </a:tr>
              <a:tr h="340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IDONEITA’ LINGUA INGLESE B1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149826"/>
                  </a:ext>
                </a:extLst>
              </a:tr>
              <a:tr h="340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METODI E TECNICHE DEL SERVIZIO SOCIALE II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465612"/>
                  </a:ext>
                </a:extLst>
              </a:tr>
              <a:tr h="6976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METODOLOGIA E TECNICA DELLA RICERCA SOCIALE SUL TERRITORIO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856681"/>
                  </a:ext>
                </a:extLst>
              </a:tr>
              <a:tr h="340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PSICOLOGIA SOCIALE (C.I.)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309030"/>
                  </a:ext>
                </a:extLst>
              </a:tr>
              <a:tr h="340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PSICOLOGIA SOCIALE 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820727"/>
                  </a:ext>
                </a:extLst>
              </a:tr>
              <a:tr h="281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PSICOLOGIA SOCIALE II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48991"/>
                  </a:ext>
                </a:extLst>
              </a:tr>
              <a:tr h="340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ORGANIZZAZIONE DEI SERVIZI SOCIALI SUL TERRITORIO 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367147"/>
                  </a:ext>
                </a:extLst>
              </a:tr>
              <a:tr h="340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TIROCINIO 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24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7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D8596-C14B-2D8B-DCEF-A3191EBFC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9F496A7-586F-63BB-825C-E6B1747D31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4" y="476672"/>
            <a:ext cx="8280598" cy="648071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it-IT" sz="9600" b="1" dirty="0">
                <a:solidFill>
                  <a:schemeClr val="tx1"/>
                </a:solidFill>
              </a:rPr>
              <a:t>PIANO DIDATTICO – II ANNO</a:t>
            </a:r>
          </a:p>
          <a:p>
            <a:pPr algn="ctr"/>
            <a:r>
              <a:rPr lang="it-IT" sz="9600" b="1" dirty="0">
                <a:solidFill>
                  <a:schemeClr val="tx1"/>
                </a:solidFill>
              </a:rPr>
              <a:t>Gruppo 2: un insegnamento a scelta (6cfu)</a:t>
            </a:r>
          </a:p>
          <a:p>
            <a:endParaRPr lang="it-IT" dirty="0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95467B9C-7096-6023-95DB-B11A16D7B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922028"/>
              </p:ext>
            </p:extLst>
          </p:nvPr>
        </p:nvGraphicFramePr>
        <p:xfrm>
          <a:off x="435358" y="2433455"/>
          <a:ext cx="8424613" cy="1499601"/>
        </p:xfrm>
        <a:graphic>
          <a:graphicData uri="http://schemas.openxmlformats.org/drawingml/2006/table">
            <a:tbl>
              <a:tblPr firstRow="1" firstCol="1" bandRow="1"/>
              <a:tblGrid>
                <a:gridCol w="6855323">
                  <a:extLst>
                    <a:ext uri="{9D8B030D-6E8A-4147-A177-3AD203B41FA5}">
                      <a16:colId xmlns:a16="http://schemas.microsoft.com/office/drawing/2014/main" val="2624333924"/>
                    </a:ext>
                  </a:extLst>
                </a:gridCol>
                <a:gridCol w="660754">
                  <a:extLst>
                    <a:ext uri="{9D8B030D-6E8A-4147-A177-3AD203B41FA5}">
                      <a16:colId xmlns:a16="http://schemas.microsoft.com/office/drawing/2014/main" val="3950786460"/>
                    </a:ext>
                  </a:extLst>
                </a:gridCol>
                <a:gridCol w="908536">
                  <a:extLst>
                    <a:ext uri="{9D8B030D-6E8A-4147-A177-3AD203B41FA5}">
                      <a16:colId xmlns:a16="http://schemas.microsoft.com/office/drawing/2014/main" val="1247939563"/>
                    </a:ext>
                  </a:extLst>
                </a:gridCol>
              </a:tblGrid>
              <a:tr h="4451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SECONDO ANNO DI CORSO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Cfu</a:t>
                      </a:r>
                      <a:endParaRPr lang="it-IT" sz="11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Ore</a:t>
                      </a:r>
                      <a:endParaRPr lang="it-IT" sz="11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42608"/>
                  </a:ext>
                </a:extLst>
              </a:tr>
              <a:tr h="351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Attività formative obbligatorie</a:t>
                      </a:r>
                      <a:endParaRPr lang="it-IT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485201"/>
                  </a:ext>
                </a:extLst>
              </a:tr>
              <a:tr h="351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STATISTICA SOCIALE 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0216391"/>
                  </a:ext>
                </a:extLst>
              </a:tr>
              <a:tr h="351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ECONOMIA SOCIALE 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149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858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BBAA619-810F-4254-B4D5-AF68160E02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PIANO DIDATTICO – III ANNO</a:t>
            </a:r>
          </a:p>
          <a:p>
            <a:endParaRPr lang="it-IT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D2C1816A-4FDC-4C4A-A5B9-D26CB063C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534325"/>
              </p:ext>
            </p:extLst>
          </p:nvPr>
        </p:nvGraphicFramePr>
        <p:xfrm>
          <a:off x="395536" y="1412776"/>
          <a:ext cx="8496300" cy="4195251"/>
        </p:xfrm>
        <a:graphic>
          <a:graphicData uri="http://schemas.openxmlformats.org/drawingml/2006/table">
            <a:tbl>
              <a:tblPr firstRow="1" firstCol="1" bandRow="1"/>
              <a:tblGrid>
                <a:gridCol w="6818820">
                  <a:extLst>
                    <a:ext uri="{9D8B030D-6E8A-4147-A177-3AD203B41FA5}">
                      <a16:colId xmlns:a16="http://schemas.microsoft.com/office/drawing/2014/main" val="1590913603"/>
                    </a:ext>
                  </a:extLst>
                </a:gridCol>
                <a:gridCol w="671465">
                  <a:extLst>
                    <a:ext uri="{9D8B030D-6E8A-4147-A177-3AD203B41FA5}">
                      <a16:colId xmlns:a16="http://schemas.microsoft.com/office/drawing/2014/main" val="1107923246"/>
                    </a:ext>
                  </a:extLst>
                </a:gridCol>
                <a:gridCol w="1006015">
                  <a:extLst>
                    <a:ext uri="{9D8B030D-6E8A-4147-A177-3AD203B41FA5}">
                      <a16:colId xmlns:a16="http://schemas.microsoft.com/office/drawing/2014/main" val="2832414184"/>
                    </a:ext>
                  </a:extLst>
                </a:gridCol>
              </a:tblGrid>
              <a:tr h="382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TERZO ANNO DI CORSO </a:t>
                      </a:r>
                      <a:endParaRPr lang="it-IT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Cfu</a:t>
                      </a:r>
                      <a:endParaRPr lang="it-IT" sz="11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Ore</a:t>
                      </a:r>
                      <a:endParaRPr lang="it-IT" sz="11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0248683"/>
                  </a:ext>
                </a:extLst>
              </a:tr>
              <a:tr h="368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Attività formative obbligatorie</a:t>
                      </a:r>
                      <a:endParaRPr lang="it-IT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482023"/>
                  </a:ext>
                </a:extLst>
              </a:tr>
              <a:tr h="368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PROVA FINALE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763687"/>
                  </a:ext>
                </a:extLst>
              </a:tr>
              <a:tr h="464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LABORATORIO DI SCRITTURA PROFESSIONALE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602520"/>
                  </a:ext>
                </a:extLst>
              </a:tr>
              <a:tr h="382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PSICOLOGIA DEL LAVORO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484451"/>
                  </a:ext>
                </a:extLst>
              </a:tr>
              <a:tr h="754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TERRITORIO, MUTAMENTO SOCIALE E PATOLOGIE PSICHIATRICHE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268614"/>
                  </a:ext>
                </a:extLst>
              </a:tr>
              <a:tr h="368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TIROCINIO II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332234"/>
                  </a:ext>
                </a:extLst>
              </a:tr>
              <a:tr h="368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 insegnamento a scelta tra:</a:t>
                      </a:r>
                      <a:endParaRPr lang="it-IT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343012"/>
                  </a:ext>
                </a:extLst>
              </a:tr>
              <a:tr h="368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SOCIOLOGIA CRIMINALE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970390"/>
                  </a:ext>
                </a:extLst>
              </a:tr>
              <a:tr h="368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SOCIOLOGIA DEI SERVIZI SOCIALI DI TERRITORIO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156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54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BBAA619-810F-4254-B4D5-AF68160E02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PIANO DIDATTICO – III ANNO</a:t>
            </a:r>
          </a:p>
          <a:p>
            <a:endParaRPr lang="it-IT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094B2BE8-83F2-4336-8C7D-67E279A000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676407"/>
              </p:ext>
            </p:extLst>
          </p:nvPr>
        </p:nvGraphicFramePr>
        <p:xfrm>
          <a:off x="539552" y="1556891"/>
          <a:ext cx="8280598" cy="3479829"/>
        </p:xfrm>
        <a:graphic>
          <a:graphicData uri="http://schemas.openxmlformats.org/drawingml/2006/table">
            <a:tbl>
              <a:tblPr firstRow="1" firstCol="1" bandRow="1"/>
              <a:tblGrid>
                <a:gridCol w="6645704">
                  <a:extLst>
                    <a:ext uri="{9D8B030D-6E8A-4147-A177-3AD203B41FA5}">
                      <a16:colId xmlns:a16="http://schemas.microsoft.com/office/drawing/2014/main" val="2556136018"/>
                    </a:ext>
                  </a:extLst>
                </a:gridCol>
                <a:gridCol w="654418">
                  <a:extLst>
                    <a:ext uri="{9D8B030D-6E8A-4147-A177-3AD203B41FA5}">
                      <a16:colId xmlns:a16="http://schemas.microsoft.com/office/drawing/2014/main" val="4233593764"/>
                    </a:ext>
                  </a:extLst>
                </a:gridCol>
                <a:gridCol w="980476">
                  <a:extLst>
                    <a:ext uri="{9D8B030D-6E8A-4147-A177-3AD203B41FA5}">
                      <a16:colId xmlns:a16="http://schemas.microsoft.com/office/drawing/2014/main" val="2086133141"/>
                    </a:ext>
                  </a:extLst>
                </a:gridCol>
              </a:tblGrid>
              <a:tr h="515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TERZO ANNO DI CORSO </a:t>
                      </a:r>
                      <a:endParaRPr lang="it-IT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Cfu</a:t>
                      </a:r>
                      <a:endParaRPr lang="it-IT" sz="11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Ore</a:t>
                      </a:r>
                      <a:endParaRPr lang="it-IT" sz="11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2117968"/>
                  </a:ext>
                </a:extLst>
              </a:tr>
              <a:tr h="361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Attività a scelta dello studente (12 cfu)</a:t>
                      </a:r>
                      <a:endParaRPr lang="it-IT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2859777"/>
                  </a:ext>
                </a:extLst>
              </a:tr>
              <a:tr h="361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LAB. SUL LAVORO SOCIALE CON UTENTI STRANIERI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514321"/>
                  </a:ext>
                </a:extLst>
              </a:tr>
              <a:tr h="361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LAB. SULLA VIOLENZA DI GENERE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875271"/>
                  </a:ext>
                </a:extLst>
              </a:tr>
              <a:tr h="778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LAB. SUL RUOLO </a:t>
                      </a:r>
                      <a:r>
                        <a:rPr lang="it-IT" sz="2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DELL'ASSISTENTE SOCIALE NELLE </a:t>
                      </a: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CURE PALLIATIVE: COMPETENZE E PRASSI OPERATIVE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227634"/>
                  </a:ext>
                </a:extLst>
              </a:tr>
              <a:tr h="739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LAB. SUL RUOLO DEL SERVIZIO SOCIALE NELLA GESTIONE DELLE EMERGENZE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905555"/>
                  </a:ext>
                </a:extLst>
              </a:tr>
              <a:tr h="3615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DIRITTI UMANI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865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463600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DIAPOSI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HIUSURA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EEEC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occia">
  <a:themeElements>
    <a:clrScheme name="Viol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82AB873F3E234B894986A055F2F67E" ma:contentTypeVersion="14" ma:contentTypeDescription="Create a new document." ma:contentTypeScope="" ma:versionID="eacab7d45776b2f9bac05a50313cd6b8">
  <xsd:schema xmlns:xsd="http://www.w3.org/2001/XMLSchema" xmlns:xs="http://www.w3.org/2001/XMLSchema" xmlns:p="http://schemas.microsoft.com/office/2006/metadata/properties" xmlns:ns3="01918bbb-7fb2-4861-a76f-101d2cc59105" xmlns:ns4="8550211a-95b3-430d-be98-5f0c3f0c1ca0" targetNamespace="http://schemas.microsoft.com/office/2006/metadata/properties" ma:root="true" ma:fieldsID="6dc3b3811db123f372994efbca707491" ns3:_="" ns4:_="">
    <xsd:import namespace="01918bbb-7fb2-4861-a76f-101d2cc59105"/>
    <xsd:import namespace="8550211a-95b3-430d-be98-5f0c3f0c1ca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918bbb-7fb2-4861-a76f-101d2cc591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50211a-95b3-430d-be98-5f0c3f0c1ca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8D4815-5432-4F92-81E8-071A264A0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918bbb-7fb2-4861-a76f-101d2cc59105"/>
    <ds:schemaRef ds:uri="8550211a-95b3-430d-be98-5f0c3f0c1c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5C0217-55A1-4174-9380-8A2FE947B4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59A354-211C-4EBB-942C-79BD8101EA68}">
  <ds:schemaRefs>
    <ds:schemaRef ds:uri="http://purl.org/dc/terms/"/>
    <ds:schemaRef ds:uri="http://schemas.openxmlformats.org/package/2006/metadata/core-properties"/>
    <ds:schemaRef ds:uri="01918bbb-7fb2-4861-a76f-101d2cc59105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8550211a-95b3-430d-be98-5f0c3f0c1ca0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1491</Words>
  <Application>Microsoft Macintosh PowerPoint</Application>
  <PresentationFormat>Presentazione su schermo (4:3)</PresentationFormat>
  <Paragraphs>219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17</vt:i4>
      </vt:variant>
    </vt:vector>
  </HeadingPairs>
  <TitlesOfParts>
    <vt:vector size="26" baseType="lpstr">
      <vt:lpstr>Arial</vt:lpstr>
      <vt:lpstr>Calibri</vt:lpstr>
      <vt:lpstr>Century Gothic</vt:lpstr>
      <vt:lpstr>Tw Cen MT</vt:lpstr>
      <vt:lpstr>Wingdings</vt:lpstr>
      <vt:lpstr>COPERTINA</vt:lpstr>
      <vt:lpstr>1_DIAPOSITIVE</vt:lpstr>
      <vt:lpstr>1_CHIUSURA</vt:lpstr>
      <vt:lpstr>Goccia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Carlotta Carollo - carlotta.carollo@studio.unibo.it</cp:lastModifiedBy>
  <cp:revision>91</cp:revision>
  <dcterms:created xsi:type="dcterms:W3CDTF">2017-11-13T10:11:35Z</dcterms:created>
  <dcterms:modified xsi:type="dcterms:W3CDTF">2025-02-28T13:10:57Z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0x0101001482AB873F3E234B894986A055F2F67E</vt:lpwstr>
  </property>
</Properties>
</file>